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860215" y="765331"/>
            <a:ext cx="10485120" cy="5459730"/>
          </a:xfrm>
          <a:custGeom>
            <a:avLst/>
            <a:gdLst/>
            <a:ahLst/>
            <a:cxnLst/>
            <a:rect l="l" t="t" r="r" b="b"/>
            <a:pathLst>
              <a:path w="10485120" h="5459730">
                <a:moveTo>
                  <a:pt x="0" y="5459364"/>
                </a:moveTo>
                <a:lnTo>
                  <a:pt x="10485119" y="5459364"/>
                </a:lnTo>
                <a:lnTo>
                  <a:pt x="10485119" y="0"/>
                </a:lnTo>
                <a:lnTo>
                  <a:pt x="0" y="0"/>
                </a:lnTo>
                <a:lnTo>
                  <a:pt x="0" y="5459364"/>
                </a:lnTo>
                <a:close/>
              </a:path>
            </a:pathLst>
          </a:custGeom>
          <a:ln w="761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096000" y="5113757"/>
            <a:ext cx="5046345" cy="951865"/>
          </a:xfrm>
          <a:custGeom>
            <a:avLst/>
            <a:gdLst/>
            <a:ahLst/>
            <a:cxnLst/>
            <a:rect l="l" t="t" r="r" b="b"/>
            <a:pathLst>
              <a:path w="5046345" h="951864">
                <a:moveTo>
                  <a:pt x="5045841" y="0"/>
                </a:moveTo>
                <a:lnTo>
                  <a:pt x="0" y="0"/>
                </a:lnTo>
                <a:lnTo>
                  <a:pt x="0" y="951725"/>
                </a:lnTo>
                <a:lnTo>
                  <a:pt x="5045841" y="951725"/>
                </a:lnTo>
                <a:lnTo>
                  <a:pt x="50458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21658" y="5101588"/>
            <a:ext cx="9948683" cy="9124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21658" y="5101588"/>
            <a:ext cx="9948683" cy="9124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6940" y="373755"/>
            <a:ext cx="10358118" cy="1183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6936" y="1707147"/>
            <a:ext cx="10358126" cy="19450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jp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26" Type="http://schemas.openxmlformats.org/officeDocument/2006/relationships/image" Target="../media/image64.png"/><Relationship Id="rId3" Type="http://schemas.openxmlformats.org/officeDocument/2006/relationships/image" Target="../media/image41.png"/><Relationship Id="rId21" Type="http://schemas.openxmlformats.org/officeDocument/2006/relationships/image" Target="../media/image59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5" Type="http://schemas.openxmlformats.org/officeDocument/2006/relationships/image" Target="../media/image63.png"/><Relationship Id="rId2" Type="http://schemas.openxmlformats.org/officeDocument/2006/relationships/image" Target="../media/image40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29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24" Type="http://schemas.openxmlformats.org/officeDocument/2006/relationships/image" Target="../media/image62.png"/><Relationship Id="rId32" Type="http://schemas.openxmlformats.org/officeDocument/2006/relationships/image" Target="../media/image70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23" Type="http://schemas.openxmlformats.org/officeDocument/2006/relationships/image" Target="../media/image61.png"/><Relationship Id="rId28" Type="http://schemas.openxmlformats.org/officeDocument/2006/relationships/image" Target="../media/image66.png"/><Relationship Id="rId10" Type="http://schemas.openxmlformats.org/officeDocument/2006/relationships/image" Target="../media/image48.png"/><Relationship Id="rId19" Type="http://schemas.openxmlformats.org/officeDocument/2006/relationships/image" Target="../media/image57.png"/><Relationship Id="rId31" Type="http://schemas.openxmlformats.org/officeDocument/2006/relationships/image" Target="../media/image69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Relationship Id="rId22" Type="http://schemas.openxmlformats.org/officeDocument/2006/relationships/image" Target="../media/image60.png"/><Relationship Id="rId27" Type="http://schemas.openxmlformats.org/officeDocument/2006/relationships/image" Target="../media/image65.png"/><Relationship Id="rId30" Type="http://schemas.openxmlformats.org/officeDocument/2006/relationships/image" Target="../media/image6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26" Type="http://schemas.openxmlformats.org/officeDocument/2006/relationships/image" Target="../media/image95.png"/><Relationship Id="rId3" Type="http://schemas.openxmlformats.org/officeDocument/2006/relationships/image" Target="../media/image72.png"/><Relationship Id="rId21" Type="http://schemas.openxmlformats.org/officeDocument/2006/relationships/image" Target="../media/image90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17" Type="http://schemas.openxmlformats.org/officeDocument/2006/relationships/image" Target="../media/image86.png"/><Relationship Id="rId25" Type="http://schemas.openxmlformats.org/officeDocument/2006/relationships/image" Target="../media/image94.png"/><Relationship Id="rId2" Type="http://schemas.openxmlformats.org/officeDocument/2006/relationships/image" Target="../media/image71.png"/><Relationship Id="rId16" Type="http://schemas.openxmlformats.org/officeDocument/2006/relationships/image" Target="../media/image85.png"/><Relationship Id="rId20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24" Type="http://schemas.openxmlformats.org/officeDocument/2006/relationships/image" Target="../media/image93.png"/><Relationship Id="rId5" Type="http://schemas.openxmlformats.org/officeDocument/2006/relationships/image" Target="../media/image74.png"/><Relationship Id="rId15" Type="http://schemas.openxmlformats.org/officeDocument/2006/relationships/image" Target="../media/image84.png"/><Relationship Id="rId23" Type="http://schemas.openxmlformats.org/officeDocument/2006/relationships/image" Target="../media/image92.png"/><Relationship Id="rId28" Type="http://schemas.openxmlformats.org/officeDocument/2006/relationships/image" Target="../media/image97.png"/><Relationship Id="rId10" Type="http://schemas.openxmlformats.org/officeDocument/2006/relationships/image" Target="../media/image79.png"/><Relationship Id="rId19" Type="http://schemas.openxmlformats.org/officeDocument/2006/relationships/image" Target="../media/image88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Relationship Id="rId22" Type="http://schemas.openxmlformats.org/officeDocument/2006/relationships/image" Target="../media/image91.png"/><Relationship Id="rId27" Type="http://schemas.openxmlformats.org/officeDocument/2006/relationships/image" Target="../media/image9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ir.unsa.ba/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://www.unsa.ba/en/research-and-cooperation/research/strategy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38850">
              <a:lnSpc>
                <a:spcPts val="4210"/>
              </a:lnSpc>
              <a:spcBef>
                <a:spcPts val="100"/>
              </a:spcBef>
            </a:pPr>
            <a:r>
              <a:rPr spc="-35" dirty="0"/>
              <a:t>University</a:t>
            </a:r>
            <a:r>
              <a:rPr b="0" spc="-180" dirty="0">
                <a:latin typeface="Times New Roman"/>
                <a:cs typeface="Times New Roman"/>
              </a:rPr>
              <a:t> </a:t>
            </a:r>
            <a:r>
              <a:rPr dirty="0"/>
              <a:t>of</a:t>
            </a:r>
            <a:r>
              <a:rPr b="0" spc="-135" dirty="0">
                <a:latin typeface="Times New Roman"/>
                <a:cs typeface="Times New Roman"/>
              </a:rPr>
              <a:t> </a:t>
            </a:r>
            <a:r>
              <a:rPr spc="-35" dirty="0"/>
              <a:t>Sarajevo</a:t>
            </a:r>
          </a:p>
          <a:p>
            <a:pPr marL="7058025">
              <a:lnSpc>
                <a:spcPts val="2770"/>
              </a:lnSpc>
            </a:pPr>
            <a:r>
              <a:rPr sz="2400" spc="-10" dirty="0"/>
              <a:t>Bosnia</a:t>
            </a:r>
            <a:r>
              <a:rPr sz="2400" b="0" spc="-135" dirty="0">
                <a:latin typeface="Times New Roman"/>
                <a:cs typeface="Times New Roman"/>
              </a:rPr>
              <a:t> </a:t>
            </a:r>
            <a:r>
              <a:rPr sz="2400" dirty="0"/>
              <a:t>and</a:t>
            </a:r>
            <a:r>
              <a:rPr sz="2400" b="0" spc="-130" dirty="0">
                <a:latin typeface="Times New Roman"/>
                <a:cs typeface="Times New Roman"/>
              </a:rPr>
              <a:t> </a:t>
            </a:r>
            <a:r>
              <a:rPr sz="2400" spc="-20" dirty="0"/>
              <a:t>Herzegovina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46753" y="5209641"/>
            <a:ext cx="763600" cy="763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27715" y="163601"/>
            <a:ext cx="9464675" cy="6200140"/>
            <a:chOff x="2727715" y="163601"/>
            <a:chExt cx="9464675" cy="62001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27715" y="853290"/>
              <a:ext cx="9464277" cy="550982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36807" y="163601"/>
              <a:ext cx="962521" cy="96251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93601" y="422708"/>
              <a:ext cx="2050410" cy="432255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928366" y="504596"/>
            <a:ext cx="696595" cy="595630"/>
            <a:chOff x="928366" y="504596"/>
            <a:chExt cx="696595" cy="595630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38975" y="704270"/>
              <a:ext cx="75294" cy="7531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28357" y="504596"/>
              <a:ext cx="696595" cy="595630"/>
            </a:xfrm>
            <a:custGeom>
              <a:avLst/>
              <a:gdLst/>
              <a:ahLst/>
              <a:cxnLst/>
              <a:rect l="l" t="t" r="r" b="b"/>
              <a:pathLst>
                <a:path w="696594" h="595630">
                  <a:moveTo>
                    <a:pt x="94119" y="445236"/>
                  </a:moveTo>
                  <a:lnTo>
                    <a:pt x="75298" y="445236"/>
                  </a:lnTo>
                  <a:lnTo>
                    <a:pt x="75298" y="520547"/>
                  </a:lnTo>
                  <a:lnTo>
                    <a:pt x="94119" y="520547"/>
                  </a:lnTo>
                  <a:lnTo>
                    <a:pt x="94119" y="445236"/>
                  </a:lnTo>
                  <a:close/>
                </a:path>
                <a:path w="696594" h="595630">
                  <a:moveTo>
                    <a:pt x="94119" y="332295"/>
                  </a:moveTo>
                  <a:lnTo>
                    <a:pt x="75298" y="332295"/>
                  </a:lnTo>
                  <a:lnTo>
                    <a:pt x="75298" y="407581"/>
                  </a:lnTo>
                  <a:lnTo>
                    <a:pt x="94119" y="407581"/>
                  </a:lnTo>
                  <a:lnTo>
                    <a:pt x="94119" y="332295"/>
                  </a:lnTo>
                  <a:close/>
                </a:path>
                <a:path w="696594" h="595630">
                  <a:moveTo>
                    <a:pt x="150596" y="445236"/>
                  </a:moveTo>
                  <a:lnTo>
                    <a:pt x="131775" y="445236"/>
                  </a:lnTo>
                  <a:lnTo>
                    <a:pt x="131775" y="520547"/>
                  </a:lnTo>
                  <a:lnTo>
                    <a:pt x="150596" y="520547"/>
                  </a:lnTo>
                  <a:lnTo>
                    <a:pt x="150596" y="445236"/>
                  </a:lnTo>
                  <a:close/>
                </a:path>
                <a:path w="696594" h="595630">
                  <a:moveTo>
                    <a:pt x="150596" y="332295"/>
                  </a:moveTo>
                  <a:lnTo>
                    <a:pt x="131775" y="332295"/>
                  </a:lnTo>
                  <a:lnTo>
                    <a:pt x="131775" y="407581"/>
                  </a:lnTo>
                  <a:lnTo>
                    <a:pt x="150596" y="407581"/>
                  </a:lnTo>
                  <a:lnTo>
                    <a:pt x="150596" y="332295"/>
                  </a:lnTo>
                  <a:close/>
                </a:path>
                <a:path w="696594" h="595630">
                  <a:moveTo>
                    <a:pt x="207073" y="445236"/>
                  </a:moveTo>
                  <a:lnTo>
                    <a:pt x="188252" y="445236"/>
                  </a:lnTo>
                  <a:lnTo>
                    <a:pt x="188252" y="520547"/>
                  </a:lnTo>
                  <a:lnTo>
                    <a:pt x="207073" y="520547"/>
                  </a:lnTo>
                  <a:lnTo>
                    <a:pt x="207073" y="445236"/>
                  </a:lnTo>
                  <a:close/>
                </a:path>
                <a:path w="696594" h="595630">
                  <a:moveTo>
                    <a:pt x="207073" y="332295"/>
                  </a:moveTo>
                  <a:lnTo>
                    <a:pt x="188252" y="332295"/>
                  </a:lnTo>
                  <a:lnTo>
                    <a:pt x="188252" y="407581"/>
                  </a:lnTo>
                  <a:lnTo>
                    <a:pt x="207073" y="407581"/>
                  </a:lnTo>
                  <a:lnTo>
                    <a:pt x="207073" y="332295"/>
                  </a:lnTo>
                  <a:close/>
                </a:path>
                <a:path w="696594" h="595630">
                  <a:moveTo>
                    <a:pt x="414147" y="332282"/>
                  </a:moveTo>
                  <a:lnTo>
                    <a:pt x="282371" y="332282"/>
                  </a:lnTo>
                  <a:lnTo>
                    <a:pt x="282371" y="351104"/>
                  </a:lnTo>
                  <a:lnTo>
                    <a:pt x="414147" y="351104"/>
                  </a:lnTo>
                  <a:lnTo>
                    <a:pt x="414147" y="332282"/>
                  </a:lnTo>
                  <a:close/>
                </a:path>
                <a:path w="696594" h="595630">
                  <a:moveTo>
                    <a:pt x="508266" y="445236"/>
                  </a:moveTo>
                  <a:lnTo>
                    <a:pt x="489445" y="445236"/>
                  </a:lnTo>
                  <a:lnTo>
                    <a:pt x="489445" y="520547"/>
                  </a:lnTo>
                  <a:lnTo>
                    <a:pt x="508266" y="520547"/>
                  </a:lnTo>
                  <a:lnTo>
                    <a:pt x="508266" y="445236"/>
                  </a:lnTo>
                  <a:close/>
                </a:path>
                <a:path w="696594" h="595630">
                  <a:moveTo>
                    <a:pt x="508266" y="332295"/>
                  </a:moveTo>
                  <a:lnTo>
                    <a:pt x="489445" y="332295"/>
                  </a:lnTo>
                  <a:lnTo>
                    <a:pt x="489445" y="407581"/>
                  </a:lnTo>
                  <a:lnTo>
                    <a:pt x="508266" y="407581"/>
                  </a:lnTo>
                  <a:lnTo>
                    <a:pt x="508266" y="332295"/>
                  </a:lnTo>
                  <a:close/>
                </a:path>
                <a:path w="696594" h="595630">
                  <a:moveTo>
                    <a:pt x="564743" y="445236"/>
                  </a:moveTo>
                  <a:lnTo>
                    <a:pt x="545922" y="445236"/>
                  </a:lnTo>
                  <a:lnTo>
                    <a:pt x="545922" y="520547"/>
                  </a:lnTo>
                  <a:lnTo>
                    <a:pt x="564743" y="520547"/>
                  </a:lnTo>
                  <a:lnTo>
                    <a:pt x="564743" y="445236"/>
                  </a:lnTo>
                  <a:close/>
                </a:path>
                <a:path w="696594" h="595630">
                  <a:moveTo>
                    <a:pt x="564743" y="332295"/>
                  </a:moveTo>
                  <a:lnTo>
                    <a:pt x="545922" y="332295"/>
                  </a:lnTo>
                  <a:lnTo>
                    <a:pt x="545922" y="407581"/>
                  </a:lnTo>
                  <a:lnTo>
                    <a:pt x="564743" y="407581"/>
                  </a:lnTo>
                  <a:lnTo>
                    <a:pt x="564743" y="332295"/>
                  </a:lnTo>
                  <a:close/>
                </a:path>
                <a:path w="696594" h="595630">
                  <a:moveTo>
                    <a:pt x="621207" y="445236"/>
                  </a:moveTo>
                  <a:lnTo>
                    <a:pt x="602386" y="445236"/>
                  </a:lnTo>
                  <a:lnTo>
                    <a:pt x="602386" y="520547"/>
                  </a:lnTo>
                  <a:lnTo>
                    <a:pt x="621207" y="520547"/>
                  </a:lnTo>
                  <a:lnTo>
                    <a:pt x="621207" y="445236"/>
                  </a:lnTo>
                  <a:close/>
                </a:path>
                <a:path w="696594" h="595630">
                  <a:moveTo>
                    <a:pt x="621207" y="332295"/>
                  </a:moveTo>
                  <a:lnTo>
                    <a:pt x="602386" y="332295"/>
                  </a:lnTo>
                  <a:lnTo>
                    <a:pt x="602386" y="407581"/>
                  </a:lnTo>
                  <a:lnTo>
                    <a:pt x="621207" y="407581"/>
                  </a:lnTo>
                  <a:lnTo>
                    <a:pt x="621207" y="332295"/>
                  </a:lnTo>
                  <a:close/>
                </a:path>
                <a:path w="696594" h="595630">
                  <a:moveTo>
                    <a:pt x="696518" y="256159"/>
                  </a:moveTo>
                  <a:lnTo>
                    <a:pt x="677697" y="256159"/>
                  </a:lnTo>
                  <a:lnTo>
                    <a:pt x="677697" y="274993"/>
                  </a:lnTo>
                  <a:lnTo>
                    <a:pt x="677697" y="576287"/>
                  </a:lnTo>
                  <a:lnTo>
                    <a:pt x="432968" y="576287"/>
                  </a:lnTo>
                  <a:lnTo>
                    <a:pt x="432968" y="492290"/>
                  </a:lnTo>
                  <a:lnTo>
                    <a:pt x="426313" y="459320"/>
                  </a:lnTo>
                  <a:lnTo>
                    <a:pt x="408165" y="432396"/>
                  </a:lnTo>
                  <a:lnTo>
                    <a:pt x="399300" y="426415"/>
                  </a:lnTo>
                  <a:lnTo>
                    <a:pt x="381228" y="414235"/>
                  </a:lnTo>
                  <a:lnTo>
                    <a:pt x="348259" y="407581"/>
                  </a:lnTo>
                  <a:lnTo>
                    <a:pt x="315290" y="414235"/>
                  </a:lnTo>
                  <a:lnTo>
                    <a:pt x="288366" y="432396"/>
                  </a:lnTo>
                  <a:lnTo>
                    <a:pt x="270205" y="459320"/>
                  </a:lnTo>
                  <a:lnTo>
                    <a:pt x="263550" y="492290"/>
                  </a:lnTo>
                  <a:lnTo>
                    <a:pt x="263550" y="576287"/>
                  </a:lnTo>
                  <a:lnTo>
                    <a:pt x="18821" y="576287"/>
                  </a:lnTo>
                  <a:lnTo>
                    <a:pt x="18821" y="274993"/>
                  </a:lnTo>
                  <a:lnTo>
                    <a:pt x="244729" y="274993"/>
                  </a:lnTo>
                  <a:lnTo>
                    <a:pt x="244729" y="213918"/>
                  </a:lnTo>
                  <a:lnTo>
                    <a:pt x="244729" y="195072"/>
                  </a:lnTo>
                  <a:lnTo>
                    <a:pt x="245643" y="194157"/>
                  </a:lnTo>
                  <a:lnTo>
                    <a:pt x="348259" y="91414"/>
                  </a:lnTo>
                  <a:lnTo>
                    <a:pt x="444093" y="187337"/>
                  </a:lnTo>
                  <a:lnTo>
                    <a:pt x="451802" y="195072"/>
                  </a:lnTo>
                  <a:lnTo>
                    <a:pt x="451802" y="274993"/>
                  </a:lnTo>
                  <a:lnTo>
                    <a:pt x="677697" y="274993"/>
                  </a:lnTo>
                  <a:lnTo>
                    <a:pt x="677697" y="256159"/>
                  </a:lnTo>
                  <a:lnTo>
                    <a:pt x="470623" y="256159"/>
                  </a:lnTo>
                  <a:lnTo>
                    <a:pt x="470623" y="213880"/>
                  </a:lnTo>
                  <a:lnTo>
                    <a:pt x="474535" y="217817"/>
                  </a:lnTo>
                  <a:lnTo>
                    <a:pt x="478434" y="213880"/>
                  </a:lnTo>
                  <a:lnTo>
                    <a:pt x="500989" y="191084"/>
                  </a:lnTo>
                  <a:lnTo>
                    <a:pt x="523582" y="168249"/>
                  </a:lnTo>
                  <a:lnTo>
                    <a:pt x="496760" y="142519"/>
                  </a:lnTo>
                  <a:lnTo>
                    <a:pt x="496760" y="168617"/>
                  </a:lnTo>
                  <a:lnTo>
                    <a:pt x="474497" y="191084"/>
                  </a:lnTo>
                  <a:lnTo>
                    <a:pt x="470687" y="187337"/>
                  </a:lnTo>
                  <a:lnTo>
                    <a:pt x="470623" y="187185"/>
                  </a:lnTo>
                  <a:lnTo>
                    <a:pt x="374840" y="91414"/>
                  </a:lnTo>
                  <a:lnTo>
                    <a:pt x="348259" y="64833"/>
                  </a:lnTo>
                  <a:lnTo>
                    <a:pt x="225894" y="187185"/>
                  </a:lnTo>
                  <a:lnTo>
                    <a:pt x="225894" y="187337"/>
                  </a:lnTo>
                  <a:lnTo>
                    <a:pt x="219024" y="194157"/>
                  </a:lnTo>
                  <a:lnTo>
                    <a:pt x="196100" y="171399"/>
                  </a:lnTo>
                  <a:lnTo>
                    <a:pt x="348259" y="26123"/>
                  </a:lnTo>
                  <a:lnTo>
                    <a:pt x="496760" y="168617"/>
                  </a:lnTo>
                  <a:lnTo>
                    <a:pt x="496760" y="142519"/>
                  </a:lnTo>
                  <a:lnTo>
                    <a:pt x="375475" y="26123"/>
                  </a:lnTo>
                  <a:lnTo>
                    <a:pt x="348259" y="0"/>
                  </a:lnTo>
                  <a:lnTo>
                    <a:pt x="169113" y="171145"/>
                  </a:lnTo>
                  <a:lnTo>
                    <a:pt x="219062" y="220738"/>
                  </a:lnTo>
                  <a:lnTo>
                    <a:pt x="225894" y="213918"/>
                  </a:lnTo>
                  <a:lnTo>
                    <a:pt x="225894" y="256159"/>
                  </a:lnTo>
                  <a:lnTo>
                    <a:pt x="0" y="256159"/>
                  </a:lnTo>
                  <a:lnTo>
                    <a:pt x="0" y="595096"/>
                  </a:lnTo>
                  <a:lnTo>
                    <a:pt x="282371" y="595096"/>
                  </a:lnTo>
                  <a:lnTo>
                    <a:pt x="282371" y="576287"/>
                  </a:lnTo>
                  <a:lnTo>
                    <a:pt x="282371" y="492290"/>
                  </a:lnTo>
                  <a:lnTo>
                    <a:pt x="287553" y="466648"/>
                  </a:lnTo>
                  <a:lnTo>
                    <a:pt x="301675" y="445706"/>
                  </a:lnTo>
                  <a:lnTo>
                    <a:pt x="322618" y="431596"/>
                  </a:lnTo>
                  <a:lnTo>
                    <a:pt x="348259" y="426415"/>
                  </a:lnTo>
                  <a:lnTo>
                    <a:pt x="373900" y="431596"/>
                  </a:lnTo>
                  <a:lnTo>
                    <a:pt x="394843" y="445706"/>
                  </a:lnTo>
                  <a:lnTo>
                    <a:pt x="408965" y="466648"/>
                  </a:lnTo>
                  <a:lnTo>
                    <a:pt x="414134" y="492290"/>
                  </a:lnTo>
                  <a:lnTo>
                    <a:pt x="414134" y="595096"/>
                  </a:lnTo>
                  <a:lnTo>
                    <a:pt x="696518" y="595096"/>
                  </a:lnTo>
                  <a:lnTo>
                    <a:pt x="696518" y="576287"/>
                  </a:lnTo>
                  <a:lnTo>
                    <a:pt x="696518" y="256159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68235" y="466182"/>
            <a:ext cx="2272030" cy="919480"/>
          </a:xfrm>
          <a:prstGeom prst="rect">
            <a:avLst/>
          </a:prstGeom>
          <a:ln w="12700">
            <a:solidFill>
              <a:srgbClr val="162C5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00">
              <a:latin typeface="Times New Roman"/>
              <a:cs typeface="Times New Roman"/>
            </a:endParaRPr>
          </a:p>
          <a:p>
            <a:pPr marL="198120">
              <a:lnSpc>
                <a:spcPct val="100000"/>
              </a:lnSpc>
            </a:pPr>
            <a:r>
              <a:rPr sz="1400" b="0" dirty="0">
                <a:solidFill>
                  <a:srgbClr val="2E5496"/>
                </a:solidFill>
                <a:latin typeface="Calibri Light"/>
                <a:cs typeface="Calibri Light"/>
              </a:rPr>
              <a:t>9</a:t>
            </a:r>
            <a:r>
              <a:rPr sz="1400" spc="-35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400" b="0" spc="-35" dirty="0">
                <a:solidFill>
                  <a:srgbClr val="2E5496"/>
                </a:solidFill>
                <a:latin typeface="Calibri Light"/>
                <a:cs typeface="Calibri Light"/>
              </a:rPr>
              <a:t>PARTNER</a:t>
            </a:r>
            <a:r>
              <a:rPr sz="1400" spc="-70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400" b="0" spc="-10" dirty="0">
                <a:solidFill>
                  <a:srgbClr val="2E5496"/>
                </a:solidFill>
                <a:latin typeface="Calibri Light"/>
                <a:cs typeface="Calibri Light"/>
              </a:rPr>
              <a:t>INSTITUTIONS</a:t>
            </a:r>
            <a:endParaRPr sz="1400">
              <a:latin typeface="Calibri Light"/>
              <a:cs typeface="Calibri Ligh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945059" y="1590568"/>
            <a:ext cx="698500" cy="439420"/>
            <a:chOff x="945059" y="1590568"/>
            <a:chExt cx="698500" cy="439420"/>
          </a:xfrm>
        </p:grpSpPr>
        <p:sp>
          <p:nvSpPr>
            <p:cNvPr id="11" name="object 11"/>
            <p:cNvSpPr/>
            <p:nvPr/>
          </p:nvSpPr>
          <p:spPr>
            <a:xfrm>
              <a:off x="966546" y="1739442"/>
              <a:ext cx="280670" cy="290195"/>
            </a:xfrm>
            <a:custGeom>
              <a:avLst/>
              <a:gdLst/>
              <a:ahLst/>
              <a:cxnLst/>
              <a:rect l="l" t="t" r="r" b="b"/>
              <a:pathLst>
                <a:path w="280669" h="290194">
                  <a:moveTo>
                    <a:pt x="138150" y="172542"/>
                  </a:moveTo>
                  <a:lnTo>
                    <a:pt x="133781" y="156819"/>
                  </a:lnTo>
                  <a:lnTo>
                    <a:pt x="108242" y="64858"/>
                  </a:lnTo>
                  <a:lnTo>
                    <a:pt x="108242" y="3530"/>
                  </a:lnTo>
                  <a:lnTo>
                    <a:pt x="104724" y="0"/>
                  </a:lnTo>
                  <a:lnTo>
                    <a:pt x="96075" y="0"/>
                  </a:lnTo>
                  <a:lnTo>
                    <a:pt x="92570" y="3530"/>
                  </a:lnTo>
                  <a:lnTo>
                    <a:pt x="92570" y="65925"/>
                  </a:lnTo>
                  <a:lnTo>
                    <a:pt x="117525" y="156819"/>
                  </a:lnTo>
                  <a:lnTo>
                    <a:pt x="92570" y="156819"/>
                  </a:lnTo>
                  <a:lnTo>
                    <a:pt x="92570" y="172516"/>
                  </a:lnTo>
                  <a:lnTo>
                    <a:pt x="92570" y="274370"/>
                  </a:lnTo>
                  <a:lnTo>
                    <a:pt x="76898" y="274370"/>
                  </a:lnTo>
                  <a:lnTo>
                    <a:pt x="76898" y="172516"/>
                  </a:lnTo>
                  <a:lnTo>
                    <a:pt x="92570" y="172516"/>
                  </a:lnTo>
                  <a:lnTo>
                    <a:pt x="92570" y="156819"/>
                  </a:lnTo>
                  <a:lnTo>
                    <a:pt x="61214" y="156819"/>
                  </a:lnTo>
                  <a:lnTo>
                    <a:pt x="61214" y="172542"/>
                  </a:lnTo>
                  <a:lnTo>
                    <a:pt x="61214" y="274396"/>
                  </a:lnTo>
                  <a:lnTo>
                    <a:pt x="45554" y="274396"/>
                  </a:lnTo>
                  <a:lnTo>
                    <a:pt x="45554" y="172542"/>
                  </a:lnTo>
                  <a:lnTo>
                    <a:pt x="61214" y="172542"/>
                  </a:lnTo>
                  <a:lnTo>
                    <a:pt x="61214" y="156819"/>
                  </a:lnTo>
                  <a:lnTo>
                    <a:pt x="20612" y="156819"/>
                  </a:lnTo>
                  <a:lnTo>
                    <a:pt x="45554" y="66992"/>
                  </a:lnTo>
                  <a:lnTo>
                    <a:pt x="45554" y="3530"/>
                  </a:lnTo>
                  <a:lnTo>
                    <a:pt x="42049" y="0"/>
                  </a:lnTo>
                  <a:lnTo>
                    <a:pt x="33388" y="0"/>
                  </a:lnTo>
                  <a:lnTo>
                    <a:pt x="29883" y="3530"/>
                  </a:lnTo>
                  <a:lnTo>
                    <a:pt x="29883" y="64858"/>
                  </a:lnTo>
                  <a:lnTo>
                    <a:pt x="0" y="172542"/>
                  </a:lnTo>
                  <a:lnTo>
                    <a:pt x="29883" y="172542"/>
                  </a:lnTo>
                  <a:lnTo>
                    <a:pt x="29883" y="290042"/>
                  </a:lnTo>
                  <a:lnTo>
                    <a:pt x="108242" y="290042"/>
                  </a:lnTo>
                  <a:lnTo>
                    <a:pt x="108242" y="274396"/>
                  </a:lnTo>
                  <a:lnTo>
                    <a:pt x="108242" y="172542"/>
                  </a:lnTo>
                  <a:lnTo>
                    <a:pt x="138150" y="172542"/>
                  </a:lnTo>
                  <a:close/>
                </a:path>
                <a:path w="280669" h="290194">
                  <a:moveTo>
                    <a:pt x="280619" y="3530"/>
                  </a:moveTo>
                  <a:lnTo>
                    <a:pt x="277101" y="25"/>
                  </a:lnTo>
                  <a:lnTo>
                    <a:pt x="272783" y="25"/>
                  </a:lnTo>
                  <a:lnTo>
                    <a:pt x="268452" y="25"/>
                  </a:lnTo>
                  <a:lnTo>
                    <a:pt x="264934" y="3530"/>
                  </a:lnTo>
                  <a:lnTo>
                    <a:pt x="264934" y="274408"/>
                  </a:lnTo>
                  <a:lnTo>
                    <a:pt x="249262" y="274408"/>
                  </a:lnTo>
                  <a:lnTo>
                    <a:pt x="249262" y="117551"/>
                  </a:lnTo>
                  <a:lnTo>
                    <a:pt x="233603" y="117551"/>
                  </a:lnTo>
                  <a:lnTo>
                    <a:pt x="233603" y="274408"/>
                  </a:lnTo>
                  <a:lnTo>
                    <a:pt x="217932" y="274408"/>
                  </a:lnTo>
                  <a:lnTo>
                    <a:pt x="217932" y="3530"/>
                  </a:lnTo>
                  <a:lnTo>
                    <a:pt x="214414" y="25"/>
                  </a:lnTo>
                  <a:lnTo>
                    <a:pt x="205778" y="25"/>
                  </a:lnTo>
                  <a:lnTo>
                    <a:pt x="202260" y="3530"/>
                  </a:lnTo>
                  <a:lnTo>
                    <a:pt x="202260" y="290106"/>
                  </a:lnTo>
                  <a:lnTo>
                    <a:pt x="280619" y="290106"/>
                  </a:lnTo>
                  <a:lnTo>
                    <a:pt x="280619" y="353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68813" y="1590568"/>
              <a:ext cx="78354" cy="7836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6433" y="1590568"/>
              <a:ext cx="78354" cy="7836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311275" y="1739442"/>
              <a:ext cx="280670" cy="290195"/>
            </a:xfrm>
            <a:custGeom>
              <a:avLst/>
              <a:gdLst/>
              <a:ahLst/>
              <a:cxnLst/>
              <a:rect l="l" t="t" r="r" b="b"/>
              <a:pathLst>
                <a:path w="280669" h="290194">
                  <a:moveTo>
                    <a:pt x="138163" y="172516"/>
                  </a:moveTo>
                  <a:lnTo>
                    <a:pt x="133807" y="156819"/>
                  </a:lnTo>
                  <a:lnTo>
                    <a:pt x="108254" y="64858"/>
                  </a:lnTo>
                  <a:lnTo>
                    <a:pt x="108254" y="3530"/>
                  </a:lnTo>
                  <a:lnTo>
                    <a:pt x="104749" y="0"/>
                  </a:lnTo>
                  <a:lnTo>
                    <a:pt x="96100" y="0"/>
                  </a:lnTo>
                  <a:lnTo>
                    <a:pt x="92583" y="3530"/>
                  </a:lnTo>
                  <a:lnTo>
                    <a:pt x="92583" y="65925"/>
                  </a:lnTo>
                  <a:lnTo>
                    <a:pt x="117538" y="156819"/>
                  </a:lnTo>
                  <a:lnTo>
                    <a:pt x="92583" y="156819"/>
                  </a:lnTo>
                  <a:lnTo>
                    <a:pt x="92583" y="172516"/>
                  </a:lnTo>
                  <a:lnTo>
                    <a:pt x="92583" y="274370"/>
                  </a:lnTo>
                  <a:lnTo>
                    <a:pt x="76911" y="274370"/>
                  </a:lnTo>
                  <a:lnTo>
                    <a:pt x="76911" y="172542"/>
                  </a:lnTo>
                  <a:lnTo>
                    <a:pt x="92583" y="172516"/>
                  </a:lnTo>
                  <a:lnTo>
                    <a:pt x="92583" y="156819"/>
                  </a:lnTo>
                  <a:lnTo>
                    <a:pt x="61252" y="156819"/>
                  </a:lnTo>
                  <a:lnTo>
                    <a:pt x="61252" y="172542"/>
                  </a:lnTo>
                  <a:lnTo>
                    <a:pt x="61252" y="274396"/>
                  </a:lnTo>
                  <a:lnTo>
                    <a:pt x="45580" y="274396"/>
                  </a:lnTo>
                  <a:lnTo>
                    <a:pt x="45580" y="172542"/>
                  </a:lnTo>
                  <a:lnTo>
                    <a:pt x="61252" y="172542"/>
                  </a:lnTo>
                  <a:lnTo>
                    <a:pt x="61252" y="156819"/>
                  </a:lnTo>
                  <a:lnTo>
                    <a:pt x="20637" y="156819"/>
                  </a:lnTo>
                  <a:lnTo>
                    <a:pt x="45580" y="66992"/>
                  </a:lnTo>
                  <a:lnTo>
                    <a:pt x="45580" y="3530"/>
                  </a:lnTo>
                  <a:lnTo>
                    <a:pt x="42062" y="0"/>
                  </a:lnTo>
                  <a:lnTo>
                    <a:pt x="33426" y="0"/>
                  </a:lnTo>
                  <a:lnTo>
                    <a:pt x="29908" y="3530"/>
                  </a:lnTo>
                  <a:lnTo>
                    <a:pt x="29908" y="64858"/>
                  </a:lnTo>
                  <a:lnTo>
                    <a:pt x="0" y="172516"/>
                  </a:lnTo>
                  <a:lnTo>
                    <a:pt x="29908" y="172516"/>
                  </a:lnTo>
                  <a:lnTo>
                    <a:pt x="29908" y="290042"/>
                  </a:lnTo>
                  <a:lnTo>
                    <a:pt x="108254" y="290042"/>
                  </a:lnTo>
                  <a:lnTo>
                    <a:pt x="108254" y="274396"/>
                  </a:lnTo>
                  <a:lnTo>
                    <a:pt x="108254" y="172516"/>
                  </a:lnTo>
                  <a:lnTo>
                    <a:pt x="138163" y="172516"/>
                  </a:lnTo>
                  <a:close/>
                </a:path>
                <a:path w="280669" h="290194">
                  <a:moveTo>
                    <a:pt x="280631" y="3530"/>
                  </a:moveTo>
                  <a:lnTo>
                    <a:pt x="277114" y="25"/>
                  </a:lnTo>
                  <a:lnTo>
                    <a:pt x="272796" y="25"/>
                  </a:lnTo>
                  <a:lnTo>
                    <a:pt x="268490" y="25"/>
                  </a:lnTo>
                  <a:lnTo>
                    <a:pt x="264960" y="3530"/>
                  </a:lnTo>
                  <a:lnTo>
                    <a:pt x="264960" y="274408"/>
                  </a:lnTo>
                  <a:lnTo>
                    <a:pt x="249301" y="274408"/>
                  </a:lnTo>
                  <a:lnTo>
                    <a:pt x="249301" y="117551"/>
                  </a:lnTo>
                  <a:lnTo>
                    <a:pt x="233629" y="117551"/>
                  </a:lnTo>
                  <a:lnTo>
                    <a:pt x="233629" y="274408"/>
                  </a:lnTo>
                  <a:lnTo>
                    <a:pt x="217944" y="274408"/>
                  </a:lnTo>
                  <a:lnTo>
                    <a:pt x="217944" y="3530"/>
                  </a:lnTo>
                  <a:lnTo>
                    <a:pt x="214439" y="25"/>
                  </a:lnTo>
                  <a:lnTo>
                    <a:pt x="205790" y="25"/>
                  </a:lnTo>
                  <a:lnTo>
                    <a:pt x="202272" y="3530"/>
                  </a:lnTo>
                  <a:lnTo>
                    <a:pt x="202272" y="290106"/>
                  </a:lnTo>
                  <a:lnTo>
                    <a:pt x="280631" y="290106"/>
                  </a:lnTo>
                  <a:lnTo>
                    <a:pt x="280631" y="353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13557" y="1590568"/>
              <a:ext cx="78354" cy="7836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41190" y="1590568"/>
              <a:ext cx="78345" cy="7836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945059" y="1684599"/>
              <a:ext cx="698500" cy="181610"/>
            </a:xfrm>
            <a:custGeom>
              <a:avLst/>
              <a:gdLst/>
              <a:ahLst/>
              <a:cxnLst/>
              <a:rect l="l" t="t" r="r" b="b"/>
              <a:pathLst>
                <a:path w="698500" h="181610">
                  <a:moveTo>
                    <a:pt x="607896" y="0"/>
                  </a:moveTo>
                  <a:lnTo>
                    <a:pt x="562321" y="10538"/>
                  </a:lnTo>
                  <a:lnTo>
                    <a:pt x="521528" y="121828"/>
                  </a:lnTo>
                  <a:lnTo>
                    <a:pt x="521397" y="121798"/>
                  </a:lnTo>
                  <a:lnTo>
                    <a:pt x="504669" y="32826"/>
                  </a:lnTo>
                  <a:lnTo>
                    <a:pt x="472159" y="6869"/>
                  </a:lnTo>
                  <a:lnTo>
                    <a:pt x="435090" y="0"/>
                  </a:lnTo>
                  <a:lnTo>
                    <a:pt x="427782" y="336"/>
                  </a:lnTo>
                  <a:lnTo>
                    <a:pt x="388979" y="10427"/>
                  </a:lnTo>
                  <a:lnTo>
                    <a:pt x="348709" y="125760"/>
                  </a:lnTo>
                  <a:lnTo>
                    <a:pt x="348554" y="125760"/>
                  </a:lnTo>
                  <a:lnTo>
                    <a:pt x="333445" y="32826"/>
                  </a:lnTo>
                  <a:lnTo>
                    <a:pt x="300823" y="6827"/>
                  </a:lnTo>
                  <a:lnTo>
                    <a:pt x="263140" y="0"/>
                  </a:lnTo>
                  <a:lnTo>
                    <a:pt x="256018" y="302"/>
                  </a:lnTo>
                  <a:lnTo>
                    <a:pt x="217573" y="10538"/>
                  </a:lnTo>
                  <a:lnTo>
                    <a:pt x="176772" y="121828"/>
                  </a:lnTo>
                  <a:lnTo>
                    <a:pt x="159922" y="32826"/>
                  </a:lnTo>
                  <a:lnTo>
                    <a:pt x="127407" y="6869"/>
                  </a:lnTo>
                  <a:lnTo>
                    <a:pt x="90330" y="0"/>
                  </a:lnTo>
                  <a:lnTo>
                    <a:pt x="83030" y="336"/>
                  </a:lnTo>
                  <a:lnTo>
                    <a:pt x="44230" y="10427"/>
                  </a:lnTo>
                  <a:lnTo>
                    <a:pt x="140" y="145572"/>
                  </a:lnTo>
                  <a:lnTo>
                    <a:pt x="0" y="154102"/>
                  </a:lnTo>
                  <a:lnTo>
                    <a:pt x="2445" y="162077"/>
                  </a:lnTo>
                  <a:lnTo>
                    <a:pt x="7203" y="168932"/>
                  </a:lnTo>
                  <a:lnTo>
                    <a:pt x="13999" y="174101"/>
                  </a:lnTo>
                  <a:lnTo>
                    <a:pt x="17776" y="176204"/>
                  </a:lnTo>
                  <a:lnTo>
                    <a:pt x="22549" y="174863"/>
                  </a:lnTo>
                  <a:lnTo>
                    <a:pt x="26776" y="167304"/>
                  </a:lnTo>
                  <a:lnTo>
                    <a:pt x="25429" y="162519"/>
                  </a:lnTo>
                  <a:lnTo>
                    <a:pt x="21061" y="160111"/>
                  </a:lnTo>
                  <a:lnTo>
                    <a:pt x="16895" y="157703"/>
                  </a:lnTo>
                  <a:lnTo>
                    <a:pt x="14691" y="152948"/>
                  </a:lnTo>
                  <a:lnTo>
                    <a:pt x="15572" y="148224"/>
                  </a:lnTo>
                  <a:lnTo>
                    <a:pt x="35253" y="36606"/>
                  </a:lnTo>
                  <a:lnTo>
                    <a:pt x="73554" y="17007"/>
                  </a:lnTo>
                  <a:lnTo>
                    <a:pt x="90379" y="15697"/>
                  </a:lnTo>
                  <a:lnTo>
                    <a:pt x="98536" y="15758"/>
                  </a:lnTo>
                  <a:lnTo>
                    <a:pt x="135938" y="28374"/>
                  </a:lnTo>
                  <a:lnTo>
                    <a:pt x="169840" y="170261"/>
                  </a:lnTo>
                  <a:lnTo>
                    <a:pt x="173937" y="173034"/>
                  </a:lnTo>
                  <a:lnTo>
                    <a:pt x="181368" y="171663"/>
                  </a:lnTo>
                  <a:lnTo>
                    <a:pt x="183855" y="169194"/>
                  </a:lnTo>
                  <a:lnTo>
                    <a:pt x="209038" y="35082"/>
                  </a:lnTo>
                  <a:lnTo>
                    <a:pt x="209870" y="33710"/>
                  </a:lnTo>
                  <a:lnTo>
                    <a:pt x="246900" y="16916"/>
                  </a:lnTo>
                  <a:lnTo>
                    <a:pt x="263128" y="15666"/>
                  </a:lnTo>
                  <a:lnTo>
                    <a:pt x="271522" y="15819"/>
                  </a:lnTo>
                  <a:lnTo>
                    <a:pt x="309663" y="28506"/>
                  </a:lnTo>
                  <a:lnTo>
                    <a:pt x="341315" y="178521"/>
                  </a:lnTo>
                  <a:lnTo>
                    <a:pt x="344564" y="181295"/>
                  </a:lnTo>
                  <a:lnTo>
                    <a:pt x="352233" y="181325"/>
                  </a:lnTo>
                  <a:lnTo>
                    <a:pt x="355494" y="178582"/>
                  </a:lnTo>
                  <a:lnTo>
                    <a:pt x="379997" y="36606"/>
                  </a:lnTo>
                  <a:lnTo>
                    <a:pt x="380427" y="35143"/>
                  </a:lnTo>
                  <a:lnTo>
                    <a:pt x="418301" y="17007"/>
                  </a:lnTo>
                  <a:lnTo>
                    <a:pt x="435135" y="15697"/>
                  </a:lnTo>
                  <a:lnTo>
                    <a:pt x="443292" y="15758"/>
                  </a:lnTo>
                  <a:lnTo>
                    <a:pt x="480685" y="28374"/>
                  </a:lnTo>
                  <a:lnTo>
                    <a:pt x="514600" y="170261"/>
                  </a:lnTo>
                  <a:lnTo>
                    <a:pt x="518681" y="173034"/>
                  </a:lnTo>
                  <a:lnTo>
                    <a:pt x="526124" y="171663"/>
                  </a:lnTo>
                  <a:lnTo>
                    <a:pt x="528611" y="169194"/>
                  </a:lnTo>
                  <a:lnTo>
                    <a:pt x="553782" y="35082"/>
                  </a:lnTo>
                  <a:lnTo>
                    <a:pt x="554617" y="33710"/>
                  </a:lnTo>
                  <a:lnTo>
                    <a:pt x="591644" y="16916"/>
                  </a:lnTo>
                  <a:lnTo>
                    <a:pt x="607872" y="15666"/>
                  </a:lnTo>
                  <a:lnTo>
                    <a:pt x="616266" y="15819"/>
                  </a:lnTo>
                  <a:lnTo>
                    <a:pt x="654430" y="28506"/>
                  </a:lnTo>
                  <a:lnTo>
                    <a:pt x="682633" y="148132"/>
                  </a:lnTo>
                  <a:lnTo>
                    <a:pt x="683739" y="153558"/>
                  </a:lnTo>
                  <a:lnTo>
                    <a:pt x="680679" y="158953"/>
                  </a:lnTo>
                  <a:lnTo>
                    <a:pt x="675452" y="160751"/>
                  </a:lnTo>
                  <a:lnTo>
                    <a:pt x="673952" y="161147"/>
                  </a:lnTo>
                  <a:lnTo>
                    <a:pt x="672453" y="161239"/>
                  </a:lnTo>
                  <a:lnTo>
                    <a:pt x="666640" y="160202"/>
                  </a:lnTo>
                  <a:lnTo>
                    <a:pt x="662592" y="163067"/>
                  </a:lnTo>
                  <a:lnTo>
                    <a:pt x="661093" y="171571"/>
                  </a:lnTo>
                  <a:lnTo>
                    <a:pt x="663964" y="175656"/>
                  </a:lnTo>
                  <a:lnTo>
                    <a:pt x="671928" y="177088"/>
                  </a:lnTo>
                  <a:lnTo>
                    <a:pt x="675775" y="176905"/>
                  </a:lnTo>
                  <a:lnTo>
                    <a:pt x="698037" y="145511"/>
                  </a:lnTo>
                  <a:lnTo>
                    <a:pt x="678192" y="32826"/>
                  </a:lnTo>
                  <a:lnTo>
                    <a:pt x="645574" y="6827"/>
                  </a:lnTo>
                  <a:lnTo>
                    <a:pt x="615169" y="319"/>
                  </a:lnTo>
                  <a:lnTo>
                    <a:pt x="60789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79903" y="1469248"/>
            <a:ext cx="2260600" cy="919480"/>
          </a:xfrm>
          <a:prstGeom prst="rect">
            <a:avLst/>
          </a:prstGeom>
          <a:ln w="12700">
            <a:solidFill>
              <a:srgbClr val="162C5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>
              <a:latin typeface="Times New Roman"/>
              <a:cs typeface="Times New Roman"/>
            </a:endParaRPr>
          </a:p>
          <a:p>
            <a:pPr marL="376555">
              <a:lnSpc>
                <a:spcPct val="100000"/>
              </a:lnSpc>
            </a:pPr>
            <a:r>
              <a:rPr sz="1400" b="0" spc="-10" dirty="0">
                <a:solidFill>
                  <a:srgbClr val="2E5496"/>
                </a:solidFill>
                <a:latin typeface="Calibri Light"/>
                <a:cs typeface="Calibri Light"/>
              </a:rPr>
              <a:t>200.000+</a:t>
            </a:r>
            <a:r>
              <a:rPr sz="1400" spc="-55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400" b="0" spc="-10" dirty="0">
                <a:solidFill>
                  <a:srgbClr val="2E5496"/>
                </a:solidFill>
                <a:latin typeface="Calibri Light"/>
                <a:cs typeface="Calibri Light"/>
              </a:rPr>
              <a:t>STUDENTS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078509" y="2545943"/>
            <a:ext cx="497840" cy="489584"/>
          </a:xfrm>
          <a:custGeom>
            <a:avLst/>
            <a:gdLst/>
            <a:ahLst/>
            <a:cxnLst/>
            <a:rect l="l" t="t" r="r" b="b"/>
            <a:pathLst>
              <a:path w="497840" h="489585">
                <a:moveTo>
                  <a:pt x="401383" y="291503"/>
                </a:moveTo>
                <a:lnTo>
                  <a:pt x="398399" y="288518"/>
                </a:lnTo>
                <a:lnTo>
                  <a:pt x="387997" y="288518"/>
                </a:lnTo>
                <a:lnTo>
                  <a:pt x="387997" y="301904"/>
                </a:lnTo>
                <a:lnTo>
                  <a:pt x="387781" y="475843"/>
                </a:lnTo>
                <a:lnTo>
                  <a:pt x="207378" y="475843"/>
                </a:lnTo>
                <a:lnTo>
                  <a:pt x="207378" y="426745"/>
                </a:lnTo>
                <a:lnTo>
                  <a:pt x="214731" y="430149"/>
                </a:lnTo>
                <a:lnTo>
                  <a:pt x="222516" y="432079"/>
                </a:lnTo>
                <a:lnTo>
                  <a:pt x="230530" y="432485"/>
                </a:lnTo>
                <a:lnTo>
                  <a:pt x="238556" y="431342"/>
                </a:lnTo>
                <a:lnTo>
                  <a:pt x="239941" y="431190"/>
                </a:lnTo>
                <a:lnTo>
                  <a:pt x="241287" y="430796"/>
                </a:lnTo>
                <a:lnTo>
                  <a:pt x="242570" y="430225"/>
                </a:lnTo>
                <a:lnTo>
                  <a:pt x="244233" y="429552"/>
                </a:lnTo>
                <a:lnTo>
                  <a:pt x="249148" y="426745"/>
                </a:lnTo>
                <a:lnTo>
                  <a:pt x="259359" y="420916"/>
                </a:lnTo>
                <a:lnTo>
                  <a:pt x="260705" y="419163"/>
                </a:lnTo>
                <a:lnTo>
                  <a:pt x="269633" y="407619"/>
                </a:lnTo>
                <a:lnTo>
                  <a:pt x="274167" y="391452"/>
                </a:lnTo>
                <a:lnTo>
                  <a:pt x="272084" y="374167"/>
                </a:lnTo>
                <a:lnTo>
                  <a:pt x="263448" y="359041"/>
                </a:lnTo>
                <a:lnTo>
                  <a:pt x="261683" y="357670"/>
                </a:lnTo>
                <a:lnTo>
                  <a:pt x="261683" y="389267"/>
                </a:lnTo>
                <a:lnTo>
                  <a:pt x="258851" y="400596"/>
                </a:lnTo>
                <a:lnTo>
                  <a:pt x="239699" y="416966"/>
                </a:lnTo>
                <a:lnTo>
                  <a:pt x="239141" y="417207"/>
                </a:lnTo>
                <a:lnTo>
                  <a:pt x="238582" y="417360"/>
                </a:lnTo>
                <a:lnTo>
                  <a:pt x="236943" y="418058"/>
                </a:lnTo>
                <a:lnTo>
                  <a:pt x="236550" y="418084"/>
                </a:lnTo>
                <a:lnTo>
                  <a:pt x="236169" y="418147"/>
                </a:lnTo>
                <a:lnTo>
                  <a:pt x="235788" y="418236"/>
                </a:lnTo>
                <a:lnTo>
                  <a:pt x="228638" y="419163"/>
                </a:lnTo>
                <a:lnTo>
                  <a:pt x="221589" y="418274"/>
                </a:lnTo>
                <a:lnTo>
                  <a:pt x="214985" y="415658"/>
                </a:lnTo>
                <a:lnTo>
                  <a:pt x="209143" y="411416"/>
                </a:lnTo>
                <a:lnTo>
                  <a:pt x="208216" y="410464"/>
                </a:lnTo>
                <a:lnTo>
                  <a:pt x="207149" y="409460"/>
                </a:lnTo>
                <a:lnTo>
                  <a:pt x="206590" y="408978"/>
                </a:lnTo>
                <a:lnTo>
                  <a:pt x="206222" y="408584"/>
                </a:lnTo>
                <a:lnTo>
                  <a:pt x="204978" y="406781"/>
                </a:lnTo>
                <a:lnTo>
                  <a:pt x="202907" y="405688"/>
                </a:lnTo>
                <a:lnTo>
                  <a:pt x="197002" y="405688"/>
                </a:lnTo>
                <a:lnTo>
                  <a:pt x="194094" y="408584"/>
                </a:lnTo>
                <a:lnTo>
                  <a:pt x="194005" y="475843"/>
                </a:lnTo>
                <a:lnTo>
                  <a:pt x="13385" y="475843"/>
                </a:lnTo>
                <a:lnTo>
                  <a:pt x="13385" y="301904"/>
                </a:lnTo>
                <a:lnTo>
                  <a:pt x="64884" y="301904"/>
                </a:lnTo>
                <a:lnTo>
                  <a:pt x="60604" y="308724"/>
                </a:lnTo>
                <a:lnTo>
                  <a:pt x="58343" y="316585"/>
                </a:lnTo>
                <a:lnTo>
                  <a:pt x="71285" y="355866"/>
                </a:lnTo>
                <a:lnTo>
                  <a:pt x="102514" y="368808"/>
                </a:lnTo>
                <a:lnTo>
                  <a:pt x="119697" y="365328"/>
                </a:lnTo>
                <a:lnTo>
                  <a:pt x="146659" y="324637"/>
                </a:lnTo>
                <a:lnTo>
                  <a:pt x="146672" y="316585"/>
                </a:lnTo>
                <a:lnTo>
                  <a:pt x="144411" y="308724"/>
                </a:lnTo>
                <a:lnTo>
                  <a:pt x="140131" y="301904"/>
                </a:lnTo>
                <a:lnTo>
                  <a:pt x="194005" y="301904"/>
                </a:lnTo>
                <a:lnTo>
                  <a:pt x="194005" y="369658"/>
                </a:lnTo>
                <a:lnTo>
                  <a:pt x="197002" y="372643"/>
                </a:lnTo>
                <a:lnTo>
                  <a:pt x="202831" y="372643"/>
                </a:lnTo>
                <a:lnTo>
                  <a:pt x="204863" y="371602"/>
                </a:lnTo>
                <a:lnTo>
                  <a:pt x="209740" y="364782"/>
                </a:lnTo>
                <a:lnTo>
                  <a:pt x="214922" y="360972"/>
                </a:lnTo>
                <a:lnTo>
                  <a:pt x="220878" y="359054"/>
                </a:lnTo>
                <a:lnTo>
                  <a:pt x="232829" y="357263"/>
                </a:lnTo>
                <a:lnTo>
                  <a:pt x="244157" y="360095"/>
                </a:lnTo>
                <a:lnTo>
                  <a:pt x="253593" y="366979"/>
                </a:lnTo>
                <a:lnTo>
                  <a:pt x="259892" y="377304"/>
                </a:lnTo>
                <a:lnTo>
                  <a:pt x="261683" y="389267"/>
                </a:lnTo>
                <a:lnTo>
                  <a:pt x="261683" y="357670"/>
                </a:lnTo>
                <a:lnTo>
                  <a:pt x="261162" y="357263"/>
                </a:lnTo>
                <a:lnTo>
                  <a:pt x="252564" y="350608"/>
                </a:lnTo>
                <a:lnTo>
                  <a:pt x="250164" y="348754"/>
                </a:lnTo>
                <a:lnTo>
                  <a:pt x="233984" y="344208"/>
                </a:lnTo>
                <a:lnTo>
                  <a:pt x="216700" y="346303"/>
                </a:lnTo>
                <a:lnTo>
                  <a:pt x="213448" y="347370"/>
                </a:lnTo>
                <a:lnTo>
                  <a:pt x="210337" y="348805"/>
                </a:lnTo>
                <a:lnTo>
                  <a:pt x="207429" y="350608"/>
                </a:lnTo>
                <a:lnTo>
                  <a:pt x="207429" y="301904"/>
                </a:lnTo>
                <a:lnTo>
                  <a:pt x="284670" y="301904"/>
                </a:lnTo>
                <a:lnTo>
                  <a:pt x="287655" y="298907"/>
                </a:lnTo>
                <a:lnTo>
                  <a:pt x="287655" y="293116"/>
                </a:lnTo>
                <a:lnTo>
                  <a:pt x="286664" y="291109"/>
                </a:lnTo>
                <a:lnTo>
                  <a:pt x="284975" y="289864"/>
                </a:lnTo>
                <a:lnTo>
                  <a:pt x="277914" y="281927"/>
                </a:lnTo>
                <a:lnTo>
                  <a:pt x="274548" y="272237"/>
                </a:lnTo>
                <a:lnTo>
                  <a:pt x="275069" y="262001"/>
                </a:lnTo>
                <a:lnTo>
                  <a:pt x="279628" y="252399"/>
                </a:lnTo>
                <a:lnTo>
                  <a:pt x="287566" y="245325"/>
                </a:lnTo>
                <a:lnTo>
                  <a:pt x="297256" y="241973"/>
                </a:lnTo>
                <a:lnTo>
                  <a:pt x="307505" y="242481"/>
                </a:lnTo>
                <a:lnTo>
                  <a:pt x="317093" y="247040"/>
                </a:lnTo>
                <a:lnTo>
                  <a:pt x="324167" y="254965"/>
                </a:lnTo>
                <a:lnTo>
                  <a:pt x="327533" y="264655"/>
                </a:lnTo>
                <a:lnTo>
                  <a:pt x="327012" y="274904"/>
                </a:lnTo>
                <a:lnTo>
                  <a:pt x="322440" y="284492"/>
                </a:lnTo>
                <a:lnTo>
                  <a:pt x="320929" y="286537"/>
                </a:lnTo>
                <a:lnTo>
                  <a:pt x="319125" y="288340"/>
                </a:lnTo>
                <a:lnTo>
                  <a:pt x="314134" y="292087"/>
                </a:lnTo>
                <a:lnTo>
                  <a:pt x="313537" y="296265"/>
                </a:lnTo>
                <a:lnTo>
                  <a:pt x="317017" y="300888"/>
                </a:lnTo>
                <a:lnTo>
                  <a:pt x="318998" y="301904"/>
                </a:lnTo>
                <a:lnTo>
                  <a:pt x="387997" y="301904"/>
                </a:lnTo>
                <a:lnTo>
                  <a:pt x="387997" y="288518"/>
                </a:lnTo>
                <a:lnTo>
                  <a:pt x="335762" y="288518"/>
                </a:lnTo>
                <a:lnTo>
                  <a:pt x="340868" y="273418"/>
                </a:lnTo>
                <a:lnTo>
                  <a:pt x="339826" y="258064"/>
                </a:lnTo>
                <a:lnTo>
                  <a:pt x="333095" y="244233"/>
                </a:lnTo>
                <a:lnTo>
                  <a:pt x="330530" y="241973"/>
                </a:lnTo>
                <a:lnTo>
                  <a:pt x="321157" y="233680"/>
                </a:lnTo>
                <a:lnTo>
                  <a:pt x="306057" y="228574"/>
                </a:lnTo>
                <a:lnTo>
                  <a:pt x="290703" y="229628"/>
                </a:lnTo>
                <a:lnTo>
                  <a:pt x="276872" y="236347"/>
                </a:lnTo>
                <a:lnTo>
                  <a:pt x="266306" y="248285"/>
                </a:lnTo>
                <a:lnTo>
                  <a:pt x="262255" y="258076"/>
                </a:lnTo>
                <a:lnTo>
                  <a:pt x="260908" y="268401"/>
                </a:lnTo>
                <a:lnTo>
                  <a:pt x="262255" y="278739"/>
                </a:lnTo>
                <a:lnTo>
                  <a:pt x="266306" y="288518"/>
                </a:lnTo>
                <a:lnTo>
                  <a:pt x="207378" y="288518"/>
                </a:lnTo>
                <a:lnTo>
                  <a:pt x="207378" y="238836"/>
                </a:lnTo>
                <a:lnTo>
                  <a:pt x="207378" y="231686"/>
                </a:lnTo>
                <a:lnTo>
                  <a:pt x="207378" y="220116"/>
                </a:lnTo>
                <a:lnTo>
                  <a:pt x="204381" y="217131"/>
                </a:lnTo>
                <a:lnTo>
                  <a:pt x="198589" y="217131"/>
                </a:lnTo>
                <a:lnTo>
                  <a:pt x="196608" y="218109"/>
                </a:lnTo>
                <a:lnTo>
                  <a:pt x="195338" y="219811"/>
                </a:lnTo>
                <a:lnTo>
                  <a:pt x="186309" y="227863"/>
                </a:lnTo>
                <a:lnTo>
                  <a:pt x="175272" y="231686"/>
                </a:lnTo>
                <a:lnTo>
                  <a:pt x="163614" y="231101"/>
                </a:lnTo>
                <a:lnTo>
                  <a:pt x="152692" y="225907"/>
                </a:lnTo>
                <a:lnTo>
                  <a:pt x="144627" y="216890"/>
                </a:lnTo>
                <a:lnTo>
                  <a:pt x="140792" y="205841"/>
                </a:lnTo>
                <a:lnTo>
                  <a:pt x="141376" y="194170"/>
                </a:lnTo>
                <a:lnTo>
                  <a:pt x="146583" y="183235"/>
                </a:lnTo>
                <a:lnTo>
                  <a:pt x="155613" y="175183"/>
                </a:lnTo>
                <a:lnTo>
                  <a:pt x="166649" y="171361"/>
                </a:lnTo>
                <a:lnTo>
                  <a:pt x="178308" y="171945"/>
                </a:lnTo>
                <a:lnTo>
                  <a:pt x="189242" y="177139"/>
                </a:lnTo>
                <a:lnTo>
                  <a:pt x="191554" y="178879"/>
                </a:lnTo>
                <a:lnTo>
                  <a:pt x="193611" y="180924"/>
                </a:lnTo>
                <a:lnTo>
                  <a:pt x="197561" y="186194"/>
                </a:lnTo>
                <a:lnTo>
                  <a:pt x="201752" y="186804"/>
                </a:lnTo>
                <a:lnTo>
                  <a:pt x="206400" y="183337"/>
                </a:lnTo>
                <a:lnTo>
                  <a:pt x="207378" y="181356"/>
                </a:lnTo>
                <a:lnTo>
                  <a:pt x="207378" y="171361"/>
                </a:lnTo>
                <a:lnTo>
                  <a:pt x="207378" y="164249"/>
                </a:lnTo>
                <a:lnTo>
                  <a:pt x="207378" y="114566"/>
                </a:lnTo>
                <a:lnTo>
                  <a:pt x="207378" y="104178"/>
                </a:lnTo>
                <a:lnTo>
                  <a:pt x="204381" y="101193"/>
                </a:lnTo>
                <a:lnTo>
                  <a:pt x="194005" y="101193"/>
                </a:lnTo>
                <a:lnTo>
                  <a:pt x="194005" y="114566"/>
                </a:lnTo>
                <a:lnTo>
                  <a:pt x="194005" y="164249"/>
                </a:lnTo>
                <a:lnTo>
                  <a:pt x="177673" y="158203"/>
                </a:lnTo>
                <a:lnTo>
                  <a:pt x="160883" y="158851"/>
                </a:lnTo>
                <a:lnTo>
                  <a:pt x="145554" y="165747"/>
                </a:lnTo>
                <a:lnTo>
                  <a:pt x="133642" y="178460"/>
                </a:lnTo>
                <a:lnTo>
                  <a:pt x="127584" y="194792"/>
                </a:lnTo>
                <a:lnTo>
                  <a:pt x="128231" y="211582"/>
                </a:lnTo>
                <a:lnTo>
                  <a:pt x="135128" y="226910"/>
                </a:lnTo>
                <a:lnTo>
                  <a:pt x="147828" y="238836"/>
                </a:lnTo>
                <a:lnTo>
                  <a:pt x="159016" y="243763"/>
                </a:lnTo>
                <a:lnTo>
                  <a:pt x="170916" y="245402"/>
                </a:lnTo>
                <a:lnTo>
                  <a:pt x="182803" y="243763"/>
                </a:lnTo>
                <a:lnTo>
                  <a:pt x="194005" y="238836"/>
                </a:lnTo>
                <a:lnTo>
                  <a:pt x="194005" y="288518"/>
                </a:lnTo>
                <a:lnTo>
                  <a:pt x="121272" y="288518"/>
                </a:lnTo>
                <a:lnTo>
                  <a:pt x="118287" y="291503"/>
                </a:lnTo>
                <a:lnTo>
                  <a:pt x="118287" y="297332"/>
                </a:lnTo>
                <a:lnTo>
                  <a:pt x="119278" y="299313"/>
                </a:lnTo>
                <a:lnTo>
                  <a:pt x="120954" y="300558"/>
                </a:lnTo>
                <a:lnTo>
                  <a:pt x="126149" y="305333"/>
                </a:lnTo>
                <a:lnTo>
                  <a:pt x="130022" y="311111"/>
                </a:lnTo>
                <a:lnTo>
                  <a:pt x="132448" y="317639"/>
                </a:lnTo>
                <a:lnTo>
                  <a:pt x="133261" y="324637"/>
                </a:lnTo>
                <a:lnTo>
                  <a:pt x="130848" y="336626"/>
                </a:lnTo>
                <a:lnTo>
                  <a:pt x="124256" y="346405"/>
                </a:lnTo>
                <a:lnTo>
                  <a:pt x="114477" y="353009"/>
                </a:lnTo>
                <a:lnTo>
                  <a:pt x="102501" y="355422"/>
                </a:lnTo>
                <a:lnTo>
                  <a:pt x="90525" y="353009"/>
                </a:lnTo>
                <a:lnTo>
                  <a:pt x="80733" y="346405"/>
                </a:lnTo>
                <a:lnTo>
                  <a:pt x="74142" y="336626"/>
                </a:lnTo>
                <a:lnTo>
                  <a:pt x="71729" y="324637"/>
                </a:lnTo>
                <a:lnTo>
                  <a:pt x="72555" y="317639"/>
                </a:lnTo>
                <a:lnTo>
                  <a:pt x="74968" y="311111"/>
                </a:lnTo>
                <a:lnTo>
                  <a:pt x="78841" y="305333"/>
                </a:lnTo>
                <a:lnTo>
                  <a:pt x="82575" y="301904"/>
                </a:lnTo>
                <a:lnTo>
                  <a:pt x="84035" y="300558"/>
                </a:lnTo>
                <a:lnTo>
                  <a:pt x="86995" y="298335"/>
                </a:lnTo>
                <a:lnTo>
                  <a:pt x="87591" y="294157"/>
                </a:lnTo>
                <a:lnTo>
                  <a:pt x="84112" y="289521"/>
                </a:lnTo>
                <a:lnTo>
                  <a:pt x="82130" y="288518"/>
                </a:lnTo>
                <a:lnTo>
                  <a:pt x="13385" y="288518"/>
                </a:lnTo>
                <a:lnTo>
                  <a:pt x="13385" y="114566"/>
                </a:lnTo>
                <a:lnTo>
                  <a:pt x="194005" y="114566"/>
                </a:lnTo>
                <a:lnTo>
                  <a:pt x="194005" y="101193"/>
                </a:lnTo>
                <a:lnTo>
                  <a:pt x="2997" y="101193"/>
                </a:lnTo>
                <a:lnTo>
                  <a:pt x="0" y="104178"/>
                </a:lnTo>
                <a:lnTo>
                  <a:pt x="0" y="486206"/>
                </a:lnTo>
                <a:lnTo>
                  <a:pt x="2997" y="489229"/>
                </a:lnTo>
                <a:lnTo>
                  <a:pt x="398157" y="489229"/>
                </a:lnTo>
                <a:lnTo>
                  <a:pt x="401142" y="486206"/>
                </a:lnTo>
                <a:lnTo>
                  <a:pt x="401154" y="475843"/>
                </a:lnTo>
                <a:lnTo>
                  <a:pt x="401383" y="291503"/>
                </a:lnTo>
                <a:close/>
              </a:path>
              <a:path w="497840" h="489585">
                <a:moveTo>
                  <a:pt x="497776" y="73545"/>
                </a:moveTo>
                <a:lnTo>
                  <a:pt x="496430" y="70256"/>
                </a:lnTo>
                <a:lnTo>
                  <a:pt x="495096" y="68973"/>
                </a:lnTo>
                <a:lnTo>
                  <a:pt x="493483" y="68275"/>
                </a:lnTo>
                <a:lnTo>
                  <a:pt x="482219" y="63639"/>
                </a:lnTo>
                <a:lnTo>
                  <a:pt x="482219" y="78079"/>
                </a:lnTo>
                <a:lnTo>
                  <a:pt x="420446" y="227469"/>
                </a:lnTo>
                <a:lnTo>
                  <a:pt x="381228" y="211404"/>
                </a:lnTo>
                <a:lnTo>
                  <a:pt x="386867" y="206400"/>
                </a:lnTo>
                <a:lnTo>
                  <a:pt x="391223" y="200101"/>
                </a:lnTo>
                <a:lnTo>
                  <a:pt x="393928" y="193027"/>
                </a:lnTo>
                <a:lnTo>
                  <a:pt x="396862" y="175869"/>
                </a:lnTo>
                <a:lnTo>
                  <a:pt x="393103" y="159473"/>
                </a:lnTo>
                <a:lnTo>
                  <a:pt x="383476" y="145694"/>
                </a:lnTo>
                <a:lnTo>
                  <a:pt x="382955" y="145351"/>
                </a:lnTo>
                <a:lnTo>
                  <a:pt x="368795" y="136334"/>
                </a:lnTo>
                <a:lnTo>
                  <a:pt x="351624" y="133388"/>
                </a:lnTo>
                <a:lnTo>
                  <a:pt x="335241" y="137134"/>
                </a:lnTo>
                <a:lnTo>
                  <a:pt x="321449" y="146761"/>
                </a:lnTo>
                <a:lnTo>
                  <a:pt x="312089" y="161442"/>
                </a:lnTo>
                <a:lnTo>
                  <a:pt x="309676" y="167690"/>
                </a:lnTo>
                <a:lnTo>
                  <a:pt x="308838" y="173761"/>
                </a:lnTo>
                <a:lnTo>
                  <a:pt x="308864" y="175869"/>
                </a:lnTo>
                <a:lnTo>
                  <a:pt x="309321" y="181140"/>
                </a:lnTo>
                <a:lnTo>
                  <a:pt x="270725" y="165379"/>
                </a:lnTo>
                <a:lnTo>
                  <a:pt x="290728" y="117957"/>
                </a:lnTo>
                <a:lnTo>
                  <a:pt x="295656" y="106273"/>
                </a:lnTo>
                <a:lnTo>
                  <a:pt x="296125" y="105181"/>
                </a:lnTo>
                <a:lnTo>
                  <a:pt x="294525" y="101244"/>
                </a:lnTo>
                <a:lnTo>
                  <a:pt x="289090" y="98958"/>
                </a:lnTo>
                <a:lnTo>
                  <a:pt x="286753" y="99174"/>
                </a:lnTo>
                <a:lnTo>
                  <a:pt x="284899" y="100368"/>
                </a:lnTo>
                <a:lnTo>
                  <a:pt x="278142" y="105092"/>
                </a:lnTo>
                <a:lnTo>
                  <a:pt x="269544" y="106273"/>
                </a:lnTo>
                <a:lnTo>
                  <a:pt x="261759" y="103568"/>
                </a:lnTo>
                <a:lnTo>
                  <a:pt x="252717" y="97980"/>
                </a:lnTo>
                <a:lnTo>
                  <a:pt x="246722" y="89662"/>
                </a:lnTo>
                <a:lnTo>
                  <a:pt x="244284" y="79692"/>
                </a:lnTo>
                <a:lnTo>
                  <a:pt x="245922" y="69189"/>
                </a:lnTo>
                <a:lnTo>
                  <a:pt x="251510" y="60134"/>
                </a:lnTo>
                <a:lnTo>
                  <a:pt x="259829" y="54140"/>
                </a:lnTo>
                <a:lnTo>
                  <a:pt x="269798" y="51701"/>
                </a:lnTo>
                <a:lnTo>
                  <a:pt x="280301" y="53340"/>
                </a:lnTo>
                <a:lnTo>
                  <a:pt x="288328" y="56565"/>
                </a:lnTo>
                <a:lnTo>
                  <a:pt x="294411" y="63334"/>
                </a:lnTo>
                <a:lnTo>
                  <a:pt x="296976" y="72263"/>
                </a:lnTo>
                <a:lnTo>
                  <a:pt x="297853" y="75184"/>
                </a:lnTo>
                <a:lnTo>
                  <a:pt x="301574" y="77203"/>
                </a:lnTo>
                <a:lnTo>
                  <a:pt x="307047" y="75552"/>
                </a:lnTo>
                <a:lnTo>
                  <a:pt x="308622" y="74155"/>
                </a:lnTo>
                <a:lnTo>
                  <a:pt x="316915" y="53949"/>
                </a:lnTo>
                <a:lnTo>
                  <a:pt x="332422" y="16268"/>
                </a:lnTo>
                <a:lnTo>
                  <a:pt x="482219" y="78079"/>
                </a:lnTo>
                <a:lnTo>
                  <a:pt x="482219" y="63639"/>
                </a:lnTo>
                <a:lnTo>
                  <a:pt x="367436" y="16268"/>
                </a:lnTo>
                <a:lnTo>
                  <a:pt x="331304" y="1371"/>
                </a:lnTo>
                <a:lnTo>
                  <a:pt x="327888" y="0"/>
                </a:lnTo>
                <a:lnTo>
                  <a:pt x="323977" y="1574"/>
                </a:lnTo>
                <a:lnTo>
                  <a:pt x="302437" y="53949"/>
                </a:lnTo>
                <a:lnTo>
                  <a:pt x="299821" y="51701"/>
                </a:lnTo>
                <a:lnTo>
                  <a:pt x="290385" y="43611"/>
                </a:lnTo>
                <a:lnTo>
                  <a:pt x="275793" y="38862"/>
                </a:lnTo>
                <a:lnTo>
                  <a:pt x="260502" y="39928"/>
                </a:lnTo>
                <a:lnTo>
                  <a:pt x="246291" y="47028"/>
                </a:lnTo>
                <a:lnTo>
                  <a:pt x="235953" y="59105"/>
                </a:lnTo>
                <a:lnTo>
                  <a:pt x="231254" y="73545"/>
                </a:lnTo>
                <a:lnTo>
                  <a:pt x="231241" y="74155"/>
                </a:lnTo>
                <a:lnTo>
                  <a:pt x="232270" y="88988"/>
                </a:lnTo>
                <a:lnTo>
                  <a:pt x="263220" y="118376"/>
                </a:lnTo>
                <a:lnTo>
                  <a:pt x="269811" y="119024"/>
                </a:lnTo>
                <a:lnTo>
                  <a:pt x="276212" y="117957"/>
                </a:lnTo>
                <a:lnTo>
                  <a:pt x="254317" y="169824"/>
                </a:lnTo>
                <a:lnTo>
                  <a:pt x="255930" y="173761"/>
                </a:lnTo>
                <a:lnTo>
                  <a:pt x="259334" y="175196"/>
                </a:lnTo>
                <a:lnTo>
                  <a:pt x="321144" y="200431"/>
                </a:lnTo>
                <a:lnTo>
                  <a:pt x="325056" y="198780"/>
                </a:lnTo>
                <a:lnTo>
                  <a:pt x="327228" y="193421"/>
                </a:lnTo>
                <a:lnTo>
                  <a:pt x="327075" y="191223"/>
                </a:lnTo>
                <a:lnTo>
                  <a:pt x="326021" y="189433"/>
                </a:lnTo>
                <a:lnTo>
                  <a:pt x="323430" y="183388"/>
                </a:lnTo>
                <a:lnTo>
                  <a:pt x="323088" y="181140"/>
                </a:lnTo>
                <a:lnTo>
                  <a:pt x="322453" y="177012"/>
                </a:lnTo>
                <a:lnTo>
                  <a:pt x="323088" y="170573"/>
                </a:lnTo>
                <a:lnTo>
                  <a:pt x="325348" y="164401"/>
                </a:lnTo>
                <a:lnTo>
                  <a:pt x="332016" y="154317"/>
                </a:lnTo>
                <a:lnTo>
                  <a:pt x="341693" y="147789"/>
                </a:lnTo>
                <a:lnTo>
                  <a:pt x="353123" y="145351"/>
                </a:lnTo>
                <a:lnTo>
                  <a:pt x="365023" y="147574"/>
                </a:lnTo>
                <a:lnTo>
                  <a:pt x="375119" y="154241"/>
                </a:lnTo>
                <a:lnTo>
                  <a:pt x="381647" y="163918"/>
                </a:lnTo>
                <a:lnTo>
                  <a:pt x="383895" y="174459"/>
                </a:lnTo>
                <a:lnTo>
                  <a:pt x="383984" y="175869"/>
                </a:lnTo>
                <a:lnTo>
                  <a:pt x="381863" y="187236"/>
                </a:lnTo>
                <a:lnTo>
                  <a:pt x="381584" y="187909"/>
                </a:lnTo>
                <a:lnTo>
                  <a:pt x="379031" y="196469"/>
                </a:lnTo>
                <a:lnTo>
                  <a:pt x="372325" y="203174"/>
                </a:lnTo>
                <a:lnTo>
                  <a:pt x="363753" y="205701"/>
                </a:lnTo>
                <a:lnTo>
                  <a:pt x="360146" y="206552"/>
                </a:lnTo>
                <a:lnTo>
                  <a:pt x="357962" y="210185"/>
                </a:lnTo>
                <a:lnTo>
                  <a:pt x="359346" y="215887"/>
                </a:lnTo>
                <a:lnTo>
                  <a:pt x="360845" y="217627"/>
                </a:lnTo>
                <a:lnTo>
                  <a:pt x="362839" y="218414"/>
                </a:lnTo>
                <a:lnTo>
                  <a:pt x="424942" y="243776"/>
                </a:lnTo>
                <a:lnTo>
                  <a:pt x="428853" y="242163"/>
                </a:lnTo>
                <a:lnTo>
                  <a:pt x="434924" y="227469"/>
                </a:lnTo>
                <a:lnTo>
                  <a:pt x="497687" y="75552"/>
                </a:lnTo>
                <a:lnTo>
                  <a:pt x="497776" y="73545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79903" y="2472284"/>
            <a:ext cx="2260600" cy="919480"/>
          </a:xfrm>
          <a:prstGeom prst="rect">
            <a:avLst/>
          </a:prstGeom>
          <a:ln w="12700">
            <a:solidFill>
              <a:srgbClr val="162C5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>
              <a:latin typeface="Times New Roman"/>
              <a:cs typeface="Times New Roman"/>
            </a:endParaRPr>
          </a:p>
          <a:p>
            <a:pPr marL="61594">
              <a:lnSpc>
                <a:spcPct val="100000"/>
              </a:lnSpc>
            </a:pPr>
            <a:r>
              <a:rPr sz="1300" b="0" spc="-10" dirty="0">
                <a:solidFill>
                  <a:srgbClr val="2E5496"/>
                </a:solidFill>
                <a:latin typeface="Calibri Light"/>
                <a:cs typeface="Calibri Light"/>
              </a:rPr>
              <a:t>200+</a:t>
            </a:r>
            <a:r>
              <a:rPr sz="1300" spc="-40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300" b="0" spc="-40" dirty="0">
                <a:solidFill>
                  <a:srgbClr val="2E5496"/>
                </a:solidFill>
                <a:latin typeface="Calibri Light"/>
                <a:cs typeface="Calibri Light"/>
              </a:rPr>
              <a:t>FACULTIES</a:t>
            </a:r>
            <a:r>
              <a:rPr sz="1300" spc="-50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300" b="0" spc="-20" dirty="0">
                <a:solidFill>
                  <a:srgbClr val="2E5496"/>
                </a:solidFill>
                <a:latin typeface="Calibri Light"/>
                <a:cs typeface="Calibri Light"/>
              </a:rPr>
              <a:t>AND</a:t>
            </a:r>
            <a:r>
              <a:rPr sz="1300" spc="-45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300" b="0" spc="-10" dirty="0">
                <a:solidFill>
                  <a:srgbClr val="2E5496"/>
                </a:solidFill>
                <a:latin typeface="Calibri Light"/>
                <a:cs typeface="Calibri Light"/>
              </a:rPr>
              <a:t>INSTITUTES</a:t>
            </a:r>
            <a:endParaRPr sz="1300">
              <a:latin typeface="Calibri Light"/>
              <a:cs typeface="Calibri Light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010575" y="3529684"/>
            <a:ext cx="549275" cy="548640"/>
          </a:xfrm>
          <a:custGeom>
            <a:avLst/>
            <a:gdLst/>
            <a:ahLst/>
            <a:cxnLst/>
            <a:rect l="l" t="t" r="r" b="b"/>
            <a:pathLst>
              <a:path w="549275" h="548639">
                <a:moveTo>
                  <a:pt x="361181" y="350133"/>
                </a:moveTo>
                <a:lnTo>
                  <a:pt x="341306" y="350133"/>
                </a:lnTo>
                <a:lnTo>
                  <a:pt x="370442" y="379269"/>
                </a:lnTo>
                <a:lnTo>
                  <a:pt x="366228" y="385439"/>
                </a:lnTo>
                <a:lnTo>
                  <a:pt x="362954" y="392112"/>
                </a:lnTo>
                <a:lnTo>
                  <a:pt x="360666" y="399183"/>
                </a:lnTo>
                <a:lnTo>
                  <a:pt x="359405" y="406545"/>
                </a:lnTo>
                <a:lnTo>
                  <a:pt x="359429" y="415369"/>
                </a:lnTo>
                <a:lnTo>
                  <a:pt x="468798" y="537061"/>
                </a:lnTo>
                <a:lnTo>
                  <a:pt x="496885" y="548265"/>
                </a:lnTo>
                <a:lnTo>
                  <a:pt x="507049" y="547088"/>
                </a:lnTo>
                <a:lnTo>
                  <a:pt x="516699" y="543993"/>
                </a:lnTo>
                <a:lnTo>
                  <a:pt x="525571" y="539095"/>
                </a:lnTo>
                <a:lnTo>
                  <a:pt x="531493" y="534118"/>
                </a:lnTo>
                <a:lnTo>
                  <a:pt x="500171" y="534118"/>
                </a:lnTo>
                <a:lnTo>
                  <a:pt x="488484" y="533027"/>
                </a:lnTo>
                <a:lnTo>
                  <a:pt x="478728" y="527155"/>
                </a:lnTo>
                <a:lnTo>
                  <a:pt x="380311" y="428561"/>
                </a:lnTo>
                <a:lnTo>
                  <a:pt x="374990" y="423010"/>
                </a:lnTo>
                <a:lnTo>
                  <a:pt x="372454" y="415369"/>
                </a:lnTo>
                <a:lnTo>
                  <a:pt x="373371" y="407737"/>
                </a:lnTo>
                <a:lnTo>
                  <a:pt x="396216" y="375793"/>
                </a:lnTo>
                <a:lnTo>
                  <a:pt x="408387" y="372253"/>
                </a:lnTo>
                <a:lnTo>
                  <a:pt x="442670" y="372253"/>
                </a:lnTo>
                <a:lnTo>
                  <a:pt x="439735" y="369314"/>
                </a:lnTo>
                <a:lnTo>
                  <a:pt x="380348" y="369314"/>
                </a:lnTo>
                <a:lnTo>
                  <a:pt x="361181" y="350133"/>
                </a:lnTo>
                <a:close/>
              </a:path>
              <a:path w="549275" h="548639">
                <a:moveTo>
                  <a:pt x="442670" y="372253"/>
                </a:moveTo>
                <a:lnTo>
                  <a:pt x="408387" y="372253"/>
                </a:lnTo>
                <a:lnTo>
                  <a:pt x="420074" y="373346"/>
                </a:lnTo>
                <a:lnTo>
                  <a:pt x="429829" y="379220"/>
                </a:lnTo>
                <a:lnTo>
                  <a:pt x="528258" y="477817"/>
                </a:lnTo>
                <a:lnTo>
                  <a:pt x="533568" y="483364"/>
                </a:lnTo>
                <a:lnTo>
                  <a:pt x="536140" y="491008"/>
                </a:lnTo>
                <a:lnTo>
                  <a:pt x="535211" y="498640"/>
                </a:lnTo>
                <a:lnTo>
                  <a:pt x="512337" y="530582"/>
                </a:lnTo>
                <a:lnTo>
                  <a:pt x="500171" y="534118"/>
                </a:lnTo>
                <a:lnTo>
                  <a:pt x="531493" y="534118"/>
                </a:lnTo>
                <a:lnTo>
                  <a:pt x="549155" y="499866"/>
                </a:lnTo>
                <a:lnTo>
                  <a:pt x="549119" y="491008"/>
                </a:lnTo>
                <a:lnTo>
                  <a:pt x="547239" y="482661"/>
                </a:lnTo>
                <a:lnTo>
                  <a:pt x="543554" y="474827"/>
                </a:lnTo>
                <a:lnTo>
                  <a:pt x="538189" y="467911"/>
                </a:lnTo>
                <a:lnTo>
                  <a:pt x="442670" y="372253"/>
                </a:lnTo>
                <a:close/>
              </a:path>
              <a:path w="549275" h="548639">
                <a:moveTo>
                  <a:pt x="216784" y="0"/>
                </a:moveTo>
                <a:lnTo>
                  <a:pt x="172389" y="1711"/>
                </a:lnTo>
                <a:lnTo>
                  <a:pt x="129229" y="13080"/>
                </a:lnTo>
                <a:lnTo>
                  <a:pt x="89024" y="34038"/>
                </a:lnTo>
                <a:lnTo>
                  <a:pt x="53496" y="64517"/>
                </a:lnTo>
                <a:lnTo>
                  <a:pt x="25827" y="102297"/>
                </a:lnTo>
                <a:lnTo>
                  <a:pt x="8017" y="144004"/>
                </a:lnTo>
                <a:lnTo>
                  <a:pt x="0" y="187916"/>
                </a:lnTo>
                <a:lnTo>
                  <a:pt x="1709" y="232312"/>
                </a:lnTo>
                <a:lnTo>
                  <a:pt x="13079" y="275474"/>
                </a:lnTo>
                <a:lnTo>
                  <a:pt x="34043" y="315678"/>
                </a:lnTo>
                <a:lnTo>
                  <a:pt x="64536" y="351206"/>
                </a:lnTo>
                <a:lnTo>
                  <a:pt x="100419" y="377779"/>
                </a:lnTo>
                <a:lnTo>
                  <a:pt x="140028" y="395434"/>
                </a:lnTo>
                <a:lnTo>
                  <a:pt x="181858" y="404177"/>
                </a:lnTo>
                <a:lnTo>
                  <a:pt x="224405" y="404012"/>
                </a:lnTo>
                <a:lnTo>
                  <a:pt x="266165" y="394946"/>
                </a:lnTo>
                <a:lnTo>
                  <a:pt x="276255" y="390354"/>
                </a:lnTo>
                <a:lnTo>
                  <a:pt x="188882" y="390354"/>
                </a:lnTo>
                <a:lnTo>
                  <a:pt x="182429" y="389876"/>
                </a:lnTo>
                <a:lnTo>
                  <a:pt x="132372" y="377442"/>
                </a:lnTo>
                <a:lnTo>
                  <a:pt x="98146" y="359301"/>
                </a:lnTo>
                <a:lnTo>
                  <a:pt x="65137" y="331407"/>
                </a:lnTo>
                <a:lnTo>
                  <a:pt x="39610" y="297208"/>
                </a:lnTo>
                <a:lnTo>
                  <a:pt x="22408" y="258147"/>
                </a:lnTo>
                <a:lnTo>
                  <a:pt x="14375" y="215667"/>
                </a:lnTo>
                <a:lnTo>
                  <a:pt x="118183" y="215667"/>
                </a:lnTo>
                <a:lnTo>
                  <a:pt x="120863" y="213747"/>
                </a:lnTo>
                <a:lnTo>
                  <a:pt x="124886" y="201677"/>
                </a:lnTo>
                <a:lnTo>
                  <a:pt x="13802" y="201677"/>
                </a:lnTo>
                <a:lnTo>
                  <a:pt x="17412" y="164617"/>
                </a:lnTo>
                <a:lnTo>
                  <a:pt x="45504" y="96734"/>
                </a:lnTo>
                <a:lnTo>
                  <a:pt x="105095" y="39739"/>
                </a:lnTo>
                <a:lnTo>
                  <a:pt x="146219" y="21170"/>
                </a:lnTo>
                <a:lnTo>
                  <a:pt x="190572" y="12883"/>
                </a:lnTo>
                <a:lnTo>
                  <a:pt x="272099" y="12883"/>
                </a:lnTo>
                <a:lnTo>
                  <a:pt x="260692" y="8012"/>
                </a:lnTo>
                <a:lnTo>
                  <a:pt x="216784" y="0"/>
                </a:lnTo>
                <a:close/>
              </a:path>
              <a:path w="549275" h="548639">
                <a:moveTo>
                  <a:pt x="404658" y="215667"/>
                </a:moveTo>
                <a:lnTo>
                  <a:pt x="391193" y="215667"/>
                </a:lnTo>
                <a:lnTo>
                  <a:pt x="380787" y="265289"/>
                </a:lnTo>
                <a:lnTo>
                  <a:pt x="358484" y="308929"/>
                </a:lnTo>
                <a:lnTo>
                  <a:pt x="326213" y="344920"/>
                </a:lnTo>
                <a:lnTo>
                  <a:pt x="285903" y="371598"/>
                </a:lnTo>
                <a:lnTo>
                  <a:pt x="239483" y="387298"/>
                </a:lnTo>
                <a:lnTo>
                  <a:pt x="188882" y="390354"/>
                </a:lnTo>
                <a:lnTo>
                  <a:pt x="276255" y="390354"/>
                </a:lnTo>
                <a:lnTo>
                  <a:pt x="305633" y="376984"/>
                </a:lnTo>
                <a:lnTo>
                  <a:pt x="341306" y="350133"/>
                </a:lnTo>
                <a:lnTo>
                  <a:pt x="361181" y="350133"/>
                </a:lnTo>
                <a:lnTo>
                  <a:pt x="351212" y="340157"/>
                </a:lnTo>
                <a:lnTo>
                  <a:pt x="378878" y="302384"/>
                </a:lnTo>
                <a:lnTo>
                  <a:pt x="396685" y="260683"/>
                </a:lnTo>
                <a:lnTo>
                  <a:pt x="404701" y="216775"/>
                </a:lnTo>
                <a:lnTo>
                  <a:pt x="404658" y="215667"/>
                </a:lnTo>
                <a:close/>
              </a:path>
              <a:path w="549275" h="548639">
                <a:moveTo>
                  <a:pt x="411466" y="358157"/>
                </a:moveTo>
                <a:lnTo>
                  <a:pt x="395469" y="361008"/>
                </a:lnTo>
                <a:lnTo>
                  <a:pt x="380348" y="369314"/>
                </a:lnTo>
                <a:lnTo>
                  <a:pt x="439735" y="369314"/>
                </a:lnTo>
                <a:lnTo>
                  <a:pt x="426751" y="360884"/>
                </a:lnTo>
                <a:lnTo>
                  <a:pt x="411466" y="358157"/>
                </a:lnTo>
                <a:close/>
              </a:path>
              <a:path w="549275" h="548639">
                <a:moveTo>
                  <a:pt x="162504" y="131817"/>
                </a:moveTo>
                <a:lnTo>
                  <a:pt x="148200" y="131817"/>
                </a:lnTo>
                <a:lnTo>
                  <a:pt x="181716" y="312652"/>
                </a:lnTo>
                <a:lnTo>
                  <a:pt x="184264" y="314974"/>
                </a:lnTo>
                <a:lnTo>
                  <a:pt x="187382" y="315261"/>
                </a:lnTo>
                <a:lnTo>
                  <a:pt x="190918" y="315261"/>
                </a:lnTo>
                <a:lnTo>
                  <a:pt x="193515" y="313487"/>
                </a:lnTo>
                <a:lnTo>
                  <a:pt x="205482" y="282540"/>
                </a:lnTo>
                <a:lnTo>
                  <a:pt x="190384" y="282540"/>
                </a:lnTo>
                <a:lnTo>
                  <a:pt x="162504" y="131817"/>
                </a:lnTo>
                <a:close/>
              </a:path>
              <a:path w="549275" h="548639">
                <a:moveTo>
                  <a:pt x="250153" y="144893"/>
                </a:moveTo>
                <a:lnTo>
                  <a:pt x="244249" y="146478"/>
                </a:lnTo>
                <a:lnTo>
                  <a:pt x="242484" y="148063"/>
                </a:lnTo>
                <a:lnTo>
                  <a:pt x="241688" y="150166"/>
                </a:lnTo>
                <a:lnTo>
                  <a:pt x="190491" y="282540"/>
                </a:lnTo>
                <a:lnTo>
                  <a:pt x="205482" y="282540"/>
                </a:lnTo>
                <a:lnTo>
                  <a:pt x="246925" y="175373"/>
                </a:lnTo>
                <a:lnTo>
                  <a:pt x="261514" y="175342"/>
                </a:lnTo>
                <a:lnTo>
                  <a:pt x="253987" y="147118"/>
                </a:lnTo>
                <a:lnTo>
                  <a:pt x="250153" y="144893"/>
                </a:lnTo>
                <a:close/>
              </a:path>
              <a:path w="549275" h="548639">
                <a:moveTo>
                  <a:pt x="261514" y="175342"/>
                </a:moveTo>
                <a:lnTo>
                  <a:pt x="246998" y="175342"/>
                </a:lnTo>
                <a:lnTo>
                  <a:pt x="270452" y="263155"/>
                </a:lnTo>
                <a:lnTo>
                  <a:pt x="274299" y="265380"/>
                </a:lnTo>
                <a:lnTo>
                  <a:pt x="278027" y="264374"/>
                </a:lnTo>
                <a:lnTo>
                  <a:pt x="279395" y="264039"/>
                </a:lnTo>
                <a:lnTo>
                  <a:pt x="280621" y="263246"/>
                </a:lnTo>
                <a:lnTo>
                  <a:pt x="298019" y="242977"/>
                </a:lnTo>
                <a:lnTo>
                  <a:pt x="279551" y="242977"/>
                </a:lnTo>
                <a:lnTo>
                  <a:pt x="261514" y="175342"/>
                </a:lnTo>
                <a:close/>
              </a:path>
              <a:path w="549275" h="548639">
                <a:moveTo>
                  <a:pt x="272099" y="12883"/>
                </a:moveTo>
                <a:lnTo>
                  <a:pt x="190572" y="12883"/>
                </a:lnTo>
                <a:lnTo>
                  <a:pt x="236257" y="15475"/>
                </a:lnTo>
                <a:lnTo>
                  <a:pt x="255686" y="19916"/>
                </a:lnTo>
                <a:lnTo>
                  <a:pt x="292417" y="34947"/>
                </a:lnTo>
                <a:lnTo>
                  <a:pt x="344050" y="75897"/>
                </a:lnTo>
                <a:lnTo>
                  <a:pt x="369967" y="113312"/>
                </a:lnTo>
                <a:lnTo>
                  <a:pt x="386189" y="155841"/>
                </a:lnTo>
                <a:lnTo>
                  <a:pt x="391766" y="201677"/>
                </a:lnTo>
                <a:lnTo>
                  <a:pt x="316197" y="201677"/>
                </a:lnTo>
                <a:lnTo>
                  <a:pt x="314267" y="202561"/>
                </a:lnTo>
                <a:lnTo>
                  <a:pt x="279633" y="242977"/>
                </a:lnTo>
                <a:lnTo>
                  <a:pt x="298019" y="242977"/>
                </a:lnTo>
                <a:lnTo>
                  <a:pt x="321461" y="215667"/>
                </a:lnTo>
                <a:lnTo>
                  <a:pt x="404658" y="215667"/>
                </a:lnTo>
                <a:lnTo>
                  <a:pt x="402991" y="172380"/>
                </a:lnTo>
                <a:lnTo>
                  <a:pt x="391620" y="129219"/>
                </a:lnTo>
                <a:lnTo>
                  <a:pt x="370656" y="89013"/>
                </a:lnTo>
                <a:lnTo>
                  <a:pt x="340163" y="53483"/>
                </a:lnTo>
                <a:lnTo>
                  <a:pt x="302392" y="25818"/>
                </a:lnTo>
                <a:lnTo>
                  <a:pt x="272099" y="12883"/>
                </a:lnTo>
                <a:close/>
              </a:path>
              <a:path w="549275" h="548639">
                <a:moveTo>
                  <a:pt x="152711" y="96033"/>
                </a:moveTo>
                <a:lnTo>
                  <a:pt x="146402" y="97222"/>
                </a:lnTo>
                <a:lnTo>
                  <a:pt x="144341" y="99020"/>
                </a:lnTo>
                <a:lnTo>
                  <a:pt x="110125" y="201677"/>
                </a:lnTo>
                <a:lnTo>
                  <a:pt x="124886" y="201677"/>
                </a:lnTo>
                <a:lnTo>
                  <a:pt x="148164" y="131847"/>
                </a:lnTo>
                <a:lnTo>
                  <a:pt x="162504" y="131817"/>
                </a:lnTo>
                <a:lnTo>
                  <a:pt x="156357" y="98563"/>
                </a:lnTo>
                <a:lnTo>
                  <a:pt x="152711" y="9603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99310" y="3475457"/>
            <a:ext cx="2240915" cy="919480"/>
          </a:xfrm>
          <a:prstGeom prst="rect">
            <a:avLst/>
          </a:prstGeom>
          <a:ln w="12700">
            <a:solidFill>
              <a:srgbClr val="162C5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00">
              <a:latin typeface="Times New Roman"/>
              <a:cs typeface="Times New Roman"/>
            </a:endParaRPr>
          </a:p>
          <a:p>
            <a:pPr marL="333375">
              <a:lnSpc>
                <a:spcPct val="100000"/>
              </a:lnSpc>
            </a:pPr>
            <a:r>
              <a:rPr sz="1400" b="0" spc="-10" dirty="0">
                <a:solidFill>
                  <a:srgbClr val="2E5496"/>
                </a:solidFill>
                <a:latin typeface="Calibri Light"/>
                <a:cs typeface="Calibri Light"/>
              </a:rPr>
              <a:t>15.300</a:t>
            </a:r>
            <a:r>
              <a:rPr sz="1400" spc="-50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400" b="0" spc="-10" dirty="0">
                <a:solidFill>
                  <a:srgbClr val="2E5496"/>
                </a:solidFill>
                <a:latin typeface="Calibri Light"/>
                <a:cs typeface="Calibri Light"/>
              </a:rPr>
              <a:t>RESEARCHERS</a:t>
            </a:r>
            <a:endParaRPr sz="1400">
              <a:latin typeface="Calibri Light"/>
              <a:cs typeface="Calibri Light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087587" y="4537095"/>
            <a:ext cx="436245" cy="595630"/>
            <a:chOff x="1087587" y="4537095"/>
            <a:chExt cx="436245" cy="595630"/>
          </a:xfrm>
        </p:grpSpPr>
        <p:sp>
          <p:nvSpPr>
            <p:cNvPr id="24" name="object 24"/>
            <p:cNvSpPr/>
            <p:nvPr/>
          </p:nvSpPr>
          <p:spPr>
            <a:xfrm>
              <a:off x="1087587" y="4537095"/>
              <a:ext cx="436245" cy="595630"/>
            </a:xfrm>
            <a:custGeom>
              <a:avLst/>
              <a:gdLst/>
              <a:ahLst/>
              <a:cxnLst/>
              <a:rect l="l" t="t" r="r" b="b"/>
              <a:pathLst>
                <a:path w="436244" h="595629">
                  <a:moveTo>
                    <a:pt x="92372" y="525780"/>
                  </a:moveTo>
                  <a:lnTo>
                    <a:pt x="77047" y="525780"/>
                  </a:lnTo>
                  <a:lnTo>
                    <a:pt x="110169" y="595630"/>
                  </a:lnTo>
                  <a:lnTo>
                    <a:pt x="126380" y="565150"/>
                  </a:lnTo>
                  <a:lnTo>
                    <a:pt x="110956" y="565150"/>
                  </a:lnTo>
                  <a:lnTo>
                    <a:pt x="92372" y="525780"/>
                  </a:lnTo>
                  <a:close/>
                </a:path>
                <a:path w="436244" h="595629">
                  <a:moveTo>
                    <a:pt x="238157" y="402590"/>
                  </a:moveTo>
                  <a:lnTo>
                    <a:pt x="222814" y="402590"/>
                  </a:lnTo>
                  <a:lnTo>
                    <a:pt x="325480" y="595630"/>
                  </a:lnTo>
                  <a:lnTo>
                    <a:pt x="339935" y="565150"/>
                  </a:lnTo>
                  <a:lnTo>
                    <a:pt x="324709" y="565150"/>
                  </a:lnTo>
                  <a:lnTo>
                    <a:pt x="238157" y="402590"/>
                  </a:lnTo>
                  <a:close/>
                </a:path>
                <a:path w="436244" h="595629">
                  <a:moveTo>
                    <a:pt x="253115" y="370840"/>
                  </a:moveTo>
                  <a:lnTo>
                    <a:pt x="217837" y="389890"/>
                  </a:lnTo>
                  <a:lnTo>
                    <a:pt x="182465" y="389890"/>
                  </a:lnTo>
                  <a:lnTo>
                    <a:pt x="187369" y="393700"/>
                  </a:lnTo>
                  <a:lnTo>
                    <a:pt x="192941" y="397510"/>
                  </a:lnTo>
                  <a:lnTo>
                    <a:pt x="198955" y="400050"/>
                  </a:lnTo>
                  <a:lnTo>
                    <a:pt x="110956" y="565150"/>
                  </a:lnTo>
                  <a:lnTo>
                    <a:pt x="126380" y="565150"/>
                  </a:lnTo>
                  <a:lnTo>
                    <a:pt x="212835" y="402590"/>
                  </a:lnTo>
                  <a:lnTo>
                    <a:pt x="238157" y="402590"/>
                  </a:lnTo>
                  <a:lnTo>
                    <a:pt x="236805" y="400050"/>
                  </a:lnTo>
                  <a:lnTo>
                    <a:pt x="244352" y="397510"/>
                  </a:lnTo>
                  <a:lnTo>
                    <a:pt x="251152" y="392430"/>
                  </a:lnTo>
                  <a:lnTo>
                    <a:pt x="256650" y="387350"/>
                  </a:lnTo>
                  <a:lnTo>
                    <a:pt x="298941" y="387350"/>
                  </a:lnTo>
                  <a:lnTo>
                    <a:pt x="307422" y="382270"/>
                  </a:lnTo>
                  <a:lnTo>
                    <a:pt x="313350" y="377190"/>
                  </a:lnTo>
                  <a:lnTo>
                    <a:pt x="272631" y="377190"/>
                  </a:lnTo>
                  <a:lnTo>
                    <a:pt x="267154" y="375920"/>
                  </a:lnTo>
                  <a:lnTo>
                    <a:pt x="262045" y="373380"/>
                  </a:lnTo>
                  <a:lnTo>
                    <a:pt x="253115" y="370840"/>
                  </a:lnTo>
                  <a:close/>
                </a:path>
                <a:path w="436244" h="595629">
                  <a:moveTo>
                    <a:pt x="350474" y="510540"/>
                  </a:moveTo>
                  <a:lnTo>
                    <a:pt x="324709" y="565150"/>
                  </a:lnTo>
                  <a:lnTo>
                    <a:pt x="339935" y="565150"/>
                  </a:lnTo>
                  <a:lnTo>
                    <a:pt x="358606" y="525780"/>
                  </a:lnTo>
                  <a:lnTo>
                    <a:pt x="429592" y="525780"/>
                  </a:lnTo>
                  <a:lnTo>
                    <a:pt x="426220" y="519430"/>
                  </a:lnTo>
                  <a:lnTo>
                    <a:pt x="410434" y="519430"/>
                  </a:lnTo>
                  <a:lnTo>
                    <a:pt x="350474" y="510540"/>
                  </a:lnTo>
                  <a:close/>
                </a:path>
                <a:path w="436244" h="595629">
                  <a:moveTo>
                    <a:pt x="150342" y="11430"/>
                  </a:moveTo>
                  <a:lnTo>
                    <a:pt x="114387" y="34290"/>
                  </a:lnTo>
                  <a:lnTo>
                    <a:pt x="109670" y="43180"/>
                  </a:lnTo>
                  <a:lnTo>
                    <a:pt x="100056" y="44450"/>
                  </a:lnTo>
                  <a:lnTo>
                    <a:pt x="68050" y="67310"/>
                  </a:lnTo>
                  <a:lnTo>
                    <a:pt x="59759" y="97790"/>
                  </a:lnTo>
                  <a:lnTo>
                    <a:pt x="49999" y="102870"/>
                  </a:lnTo>
                  <a:lnTo>
                    <a:pt x="27220" y="137160"/>
                  </a:lnTo>
                  <a:lnTo>
                    <a:pt x="26311" y="147320"/>
                  </a:lnTo>
                  <a:lnTo>
                    <a:pt x="27220" y="157480"/>
                  </a:lnTo>
                  <a:lnTo>
                    <a:pt x="29946" y="166370"/>
                  </a:lnTo>
                  <a:lnTo>
                    <a:pt x="24100" y="173990"/>
                  </a:lnTo>
                  <a:lnTo>
                    <a:pt x="19783" y="182880"/>
                  </a:lnTo>
                  <a:lnTo>
                    <a:pt x="17083" y="191770"/>
                  </a:lnTo>
                  <a:lnTo>
                    <a:pt x="16087" y="201930"/>
                  </a:lnTo>
                  <a:lnTo>
                    <a:pt x="17139" y="212090"/>
                  </a:lnTo>
                  <a:lnTo>
                    <a:pt x="20353" y="222250"/>
                  </a:lnTo>
                  <a:lnTo>
                    <a:pt x="25591" y="232410"/>
                  </a:lnTo>
                  <a:lnTo>
                    <a:pt x="32720" y="240030"/>
                  </a:lnTo>
                  <a:lnTo>
                    <a:pt x="29404" y="251460"/>
                  </a:lnTo>
                  <a:lnTo>
                    <a:pt x="28299" y="261620"/>
                  </a:lnTo>
                  <a:lnTo>
                    <a:pt x="29404" y="271780"/>
                  </a:lnTo>
                  <a:lnTo>
                    <a:pt x="32720" y="283210"/>
                  </a:lnTo>
                  <a:lnTo>
                    <a:pt x="37437" y="290830"/>
                  </a:lnTo>
                  <a:lnTo>
                    <a:pt x="43640" y="298450"/>
                  </a:lnTo>
                  <a:lnTo>
                    <a:pt x="51143" y="304800"/>
                  </a:lnTo>
                  <a:lnTo>
                    <a:pt x="59759" y="309880"/>
                  </a:lnTo>
                  <a:lnTo>
                    <a:pt x="61110" y="318770"/>
                  </a:lnTo>
                  <a:lnTo>
                    <a:pt x="87892" y="354330"/>
                  </a:lnTo>
                  <a:lnTo>
                    <a:pt x="95728" y="356870"/>
                  </a:lnTo>
                  <a:lnTo>
                    <a:pt x="0" y="537210"/>
                  </a:lnTo>
                  <a:lnTo>
                    <a:pt x="77047" y="525780"/>
                  </a:lnTo>
                  <a:lnTo>
                    <a:pt x="92372" y="525780"/>
                  </a:lnTo>
                  <a:lnTo>
                    <a:pt x="89375" y="519430"/>
                  </a:lnTo>
                  <a:lnTo>
                    <a:pt x="25231" y="519430"/>
                  </a:lnTo>
                  <a:lnTo>
                    <a:pt x="110109" y="359410"/>
                  </a:lnTo>
                  <a:lnTo>
                    <a:pt x="129898" y="359410"/>
                  </a:lnTo>
                  <a:lnTo>
                    <a:pt x="127528" y="354330"/>
                  </a:lnTo>
                  <a:lnTo>
                    <a:pt x="124017" y="345440"/>
                  </a:lnTo>
                  <a:lnTo>
                    <a:pt x="104281" y="345440"/>
                  </a:lnTo>
                  <a:lnTo>
                    <a:pt x="97138" y="342900"/>
                  </a:lnTo>
                  <a:lnTo>
                    <a:pt x="73593" y="308610"/>
                  </a:lnTo>
                  <a:lnTo>
                    <a:pt x="73106" y="299720"/>
                  </a:lnTo>
                  <a:lnTo>
                    <a:pt x="65032" y="297180"/>
                  </a:lnTo>
                  <a:lnTo>
                    <a:pt x="42135" y="261620"/>
                  </a:lnTo>
                  <a:lnTo>
                    <a:pt x="42989" y="254000"/>
                  </a:lnTo>
                  <a:lnTo>
                    <a:pt x="45482" y="246380"/>
                  </a:lnTo>
                  <a:lnTo>
                    <a:pt x="49246" y="237490"/>
                  </a:lnTo>
                  <a:lnTo>
                    <a:pt x="42172" y="229870"/>
                  </a:lnTo>
                  <a:lnTo>
                    <a:pt x="36904" y="224790"/>
                  </a:lnTo>
                  <a:lnTo>
                    <a:pt x="33041" y="217170"/>
                  </a:lnTo>
                  <a:lnTo>
                    <a:pt x="30688" y="209550"/>
                  </a:lnTo>
                  <a:lnTo>
                    <a:pt x="29946" y="201930"/>
                  </a:lnTo>
                  <a:lnTo>
                    <a:pt x="30731" y="194310"/>
                  </a:lnTo>
                  <a:lnTo>
                    <a:pt x="32792" y="187960"/>
                  </a:lnTo>
                  <a:lnTo>
                    <a:pt x="36062" y="181610"/>
                  </a:lnTo>
                  <a:lnTo>
                    <a:pt x="40471" y="175260"/>
                  </a:lnTo>
                  <a:lnTo>
                    <a:pt x="46018" y="168910"/>
                  </a:lnTo>
                  <a:lnTo>
                    <a:pt x="42790" y="161290"/>
                  </a:lnTo>
                  <a:lnTo>
                    <a:pt x="40826" y="153670"/>
                  </a:lnTo>
                  <a:lnTo>
                    <a:pt x="40196" y="147320"/>
                  </a:lnTo>
                  <a:lnTo>
                    <a:pt x="40896" y="139700"/>
                  </a:lnTo>
                  <a:lnTo>
                    <a:pt x="64581" y="111760"/>
                  </a:lnTo>
                  <a:lnTo>
                    <a:pt x="74118" y="107950"/>
                  </a:lnTo>
                  <a:lnTo>
                    <a:pt x="73639" y="97790"/>
                  </a:lnTo>
                  <a:lnTo>
                    <a:pt x="73989" y="88900"/>
                  </a:lnTo>
                  <a:lnTo>
                    <a:pt x="76041" y="81280"/>
                  </a:lnTo>
                  <a:lnTo>
                    <a:pt x="110502" y="57150"/>
                  </a:lnTo>
                  <a:lnTo>
                    <a:pt x="119231" y="57150"/>
                  </a:lnTo>
                  <a:lnTo>
                    <a:pt x="122550" y="48260"/>
                  </a:lnTo>
                  <a:lnTo>
                    <a:pt x="152342" y="25400"/>
                  </a:lnTo>
                  <a:lnTo>
                    <a:pt x="189204" y="25400"/>
                  </a:lnTo>
                  <a:lnTo>
                    <a:pt x="195276" y="20320"/>
                  </a:lnTo>
                  <a:lnTo>
                    <a:pt x="202227" y="16510"/>
                  </a:lnTo>
                  <a:lnTo>
                    <a:pt x="178999" y="16510"/>
                  </a:lnTo>
                  <a:lnTo>
                    <a:pt x="172199" y="13970"/>
                  </a:lnTo>
                  <a:lnTo>
                    <a:pt x="164890" y="12700"/>
                  </a:lnTo>
                  <a:lnTo>
                    <a:pt x="157508" y="12700"/>
                  </a:lnTo>
                  <a:lnTo>
                    <a:pt x="150342" y="11430"/>
                  </a:lnTo>
                  <a:close/>
                </a:path>
                <a:path w="436244" h="595629">
                  <a:moveTo>
                    <a:pt x="429592" y="525780"/>
                  </a:moveTo>
                  <a:lnTo>
                    <a:pt x="358606" y="525780"/>
                  </a:lnTo>
                  <a:lnTo>
                    <a:pt x="435662" y="537210"/>
                  </a:lnTo>
                  <a:lnTo>
                    <a:pt x="429592" y="525780"/>
                  </a:lnTo>
                  <a:close/>
                </a:path>
                <a:path w="436244" h="595629">
                  <a:moveTo>
                    <a:pt x="85179" y="510540"/>
                  </a:moveTo>
                  <a:lnTo>
                    <a:pt x="25231" y="519430"/>
                  </a:lnTo>
                  <a:lnTo>
                    <a:pt x="89375" y="519430"/>
                  </a:lnTo>
                  <a:lnTo>
                    <a:pt x="85179" y="510540"/>
                  </a:lnTo>
                  <a:close/>
                </a:path>
                <a:path w="436244" h="595629">
                  <a:moveTo>
                    <a:pt x="341911" y="360680"/>
                  </a:moveTo>
                  <a:lnTo>
                    <a:pt x="325840" y="360680"/>
                  </a:lnTo>
                  <a:lnTo>
                    <a:pt x="410434" y="519430"/>
                  </a:lnTo>
                  <a:lnTo>
                    <a:pt x="426220" y="519430"/>
                  </a:lnTo>
                  <a:lnTo>
                    <a:pt x="341911" y="360680"/>
                  </a:lnTo>
                  <a:close/>
                </a:path>
                <a:path w="436244" h="595629">
                  <a:moveTo>
                    <a:pt x="222814" y="402590"/>
                  </a:moveTo>
                  <a:lnTo>
                    <a:pt x="212835" y="402590"/>
                  </a:lnTo>
                  <a:lnTo>
                    <a:pt x="214469" y="403860"/>
                  </a:lnTo>
                  <a:lnTo>
                    <a:pt x="221172" y="403860"/>
                  </a:lnTo>
                  <a:lnTo>
                    <a:pt x="222814" y="402590"/>
                  </a:lnTo>
                  <a:close/>
                </a:path>
                <a:path w="436244" h="595629">
                  <a:moveTo>
                    <a:pt x="129898" y="359410"/>
                  </a:moveTo>
                  <a:lnTo>
                    <a:pt x="114528" y="359410"/>
                  </a:lnTo>
                  <a:lnTo>
                    <a:pt x="119404" y="369570"/>
                  </a:lnTo>
                  <a:lnTo>
                    <a:pt x="150495" y="392430"/>
                  </a:lnTo>
                  <a:lnTo>
                    <a:pt x="157045" y="393700"/>
                  </a:lnTo>
                  <a:lnTo>
                    <a:pt x="170105" y="393700"/>
                  </a:lnTo>
                  <a:lnTo>
                    <a:pt x="176488" y="392430"/>
                  </a:lnTo>
                  <a:lnTo>
                    <a:pt x="182465" y="389890"/>
                  </a:lnTo>
                  <a:lnTo>
                    <a:pt x="217837" y="389890"/>
                  </a:lnTo>
                  <a:lnTo>
                    <a:pt x="210609" y="388620"/>
                  </a:lnTo>
                  <a:lnTo>
                    <a:pt x="203699" y="386080"/>
                  </a:lnTo>
                  <a:lnTo>
                    <a:pt x="197271" y="383540"/>
                  </a:lnTo>
                  <a:lnTo>
                    <a:pt x="192935" y="379730"/>
                  </a:lnTo>
                  <a:lnTo>
                    <a:pt x="158733" y="379730"/>
                  </a:lnTo>
                  <a:lnTo>
                    <a:pt x="131083" y="361950"/>
                  </a:lnTo>
                  <a:lnTo>
                    <a:pt x="129898" y="359410"/>
                  </a:lnTo>
                  <a:close/>
                </a:path>
                <a:path w="436244" h="595629">
                  <a:moveTo>
                    <a:pt x="298941" y="387350"/>
                  </a:moveTo>
                  <a:lnTo>
                    <a:pt x="256650" y="387350"/>
                  </a:lnTo>
                  <a:lnTo>
                    <a:pt x="263463" y="389890"/>
                  </a:lnTo>
                  <a:lnTo>
                    <a:pt x="270759" y="391160"/>
                  </a:lnTo>
                  <a:lnTo>
                    <a:pt x="285323" y="391160"/>
                  </a:lnTo>
                  <a:lnTo>
                    <a:pt x="292406" y="389890"/>
                  </a:lnTo>
                  <a:lnTo>
                    <a:pt x="298941" y="387350"/>
                  </a:lnTo>
                  <a:close/>
                </a:path>
                <a:path w="436244" h="595629">
                  <a:moveTo>
                    <a:pt x="185034" y="373380"/>
                  </a:moveTo>
                  <a:lnTo>
                    <a:pt x="172891" y="378460"/>
                  </a:lnTo>
                  <a:lnTo>
                    <a:pt x="168295" y="379730"/>
                  </a:lnTo>
                  <a:lnTo>
                    <a:pt x="192935" y="379730"/>
                  </a:lnTo>
                  <a:lnTo>
                    <a:pt x="191490" y="378460"/>
                  </a:lnTo>
                  <a:lnTo>
                    <a:pt x="185034" y="373380"/>
                  </a:lnTo>
                  <a:close/>
                </a:path>
                <a:path w="436244" h="595629">
                  <a:moveTo>
                    <a:pt x="359076" y="57150"/>
                  </a:moveTo>
                  <a:lnTo>
                    <a:pt x="323874" y="57150"/>
                  </a:lnTo>
                  <a:lnTo>
                    <a:pt x="338537" y="59690"/>
                  </a:lnTo>
                  <a:lnTo>
                    <a:pt x="345105" y="63500"/>
                  </a:lnTo>
                  <a:lnTo>
                    <a:pt x="362580" y="102870"/>
                  </a:lnTo>
                  <a:lnTo>
                    <a:pt x="370667" y="106680"/>
                  </a:lnTo>
                  <a:lnTo>
                    <a:pt x="393541" y="142240"/>
                  </a:lnTo>
                  <a:lnTo>
                    <a:pt x="392686" y="149860"/>
                  </a:lnTo>
                  <a:lnTo>
                    <a:pt x="390192" y="157480"/>
                  </a:lnTo>
                  <a:lnTo>
                    <a:pt x="386440" y="166370"/>
                  </a:lnTo>
                  <a:lnTo>
                    <a:pt x="393515" y="172720"/>
                  </a:lnTo>
                  <a:lnTo>
                    <a:pt x="398788" y="179070"/>
                  </a:lnTo>
                  <a:lnTo>
                    <a:pt x="402651" y="185420"/>
                  </a:lnTo>
                  <a:lnTo>
                    <a:pt x="405005" y="193040"/>
                  </a:lnTo>
                  <a:lnTo>
                    <a:pt x="405752" y="201930"/>
                  </a:lnTo>
                  <a:lnTo>
                    <a:pt x="405081" y="208280"/>
                  </a:lnTo>
                  <a:lnTo>
                    <a:pt x="403113" y="215900"/>
                  </a:lnTo>
                  <a:lnTo>
                    <a:pt x="399917" y="222250"/>
                  </a:lnTo>
                  <a:lnTo>
                    <a:pt x="395563" y="227330"/>
                  </a:lnTo>
                  <a:lnTo>
                    <a:pt x="389561" y="233680"/>
                  </a:lnTo>
                  <a:lnTo>
                    <a:pt x="392929" y="242570"/>
                  </a:lnTo>
                  <a:lnTo>
                    <a:pt x="394888" y="248920"/>
                  </a:lnTo>
                  <a:lnTo>
                    <a:pt x="395513" y="256540"/>
                  </a:lnTo>
                  <a:lnTo>
                    <a:pt x="394804" y="262890"/>
                  </a:lnTo>
                  <a:lnTo>
                    <a:pt x="361569" y="295910"/>
                  </a:lnTo>
                  <a:lnTo>
                    <a:pt x="361995" y="304800"/>
                  </a:lnTo>
                  <a:lnTo>
                    <a:pt x="345293" y="339090"/>
                  </a:lnTo>
                  <a:lnTo>
                    <a:pt x="332306" y="345440"/>
                  </a:lnTo>
                  <a:lnTo>
                    <a:pt x="325197" y="345440"/>
                  </a:lnTo>
                  <a:lnTo>
                    <a:pt x="316467" y="346710"/>
                  </a:lnTo>
                  <a:lnTo>
                    <a:pt x="288523" y="375920"/>
                  </a:lnTo>
                  <a:lnTo>
                    <a:pt x="283381" y="377190"/>
                  </a:lnTo>
                  <a:lnTo>
                    <a:pt x="313350" y="377190"/>
                  </a:lnTo>
                  <a:lnTo>
                    <a:pt x="314832" y="375920"/>
                  </a:lnTo>
                  <a:lnTo>
                    <a:pt x="320995" y="368300"/>
                  </a:lnTo>
                  <a:lnTo>
                    <a:pt x="325742" y="360680"/>
                  </a:lnTo>
                  <a:lnTo>
                    <a:pt x="341911" y="360680"/>
                  </a:lnTo>
                  <a:lnTo>
                    <a:pt x="339888" y="356870"/>
                  </a:lnTo>
                  <a:lnTo>
                    <a:pt x="347709" y="354330"/>
                  </a:lnTo>
                  <a:lnTo>
                    <a:pt x="354829" y="350520"/>
                  </a:lnTo>
                  <a:lnTo>
                    <a:pt x="367609" y="336550"/>
                  </a:lnTo>
                  <a:lnTo>
                    <a:pt x="372560" y="326390"/>
                  </a:lnTo>
                  <a:lnTo>
                    <a:pt x="375371" y="316230"/>
                  </a:lnTo>
                  <a:lnTo>
                    <a:pt x="375903" y="304800"/>
                  </a:lnTo>
                  <a:lnTo>
                    <a:pt x="385663" y="299720"/>
                  </a:lnTo>
                  <a:lnTo>
                    <a:pt x="408445" y="265430"/>
                  </a:lnTo>
                  <a:lnTo>
                    <a:pt x="409354" y="256540"/>
                  </a:lnTo>
                  <a:lnTo>
                    <a:pt x="408445" y="246380"/>
                  </a:lnTo>
                  <a:lnTo>
                    <a:pt x="405719" y="237490"/>
                  </a:lnTo>
                  <a:lnTo>
                    <a:pt x="411628" y="229870"/>
                  </a:lnTo>
                  <a:lnTo>
                    <a:pt x="415970" y="220980"/>
                  </a:lnTo>
                  <a:lnTo>
                    <a:pt x="418651" y="210820"/>
                  </a:lnTo>
                  <a:lnTo>
                    <a:pt x="419578" y="201930"/>
                  </a:lnTo>
                  <a:lnTo>
                    <a:pt x="418522" y="190500"/>
                  </a:lnTo>
                  <a:lnTo>
                    <a:pt x="415306" y="180340"/>
                  </a:lnTo>
                  <a:lnTo>
                    <a:pt x="410067" y="171450"/>
                  </a:lnTo>
                  <a:lnTo>
                    <a:pt x="402945" y="162560"/>
                  </a:lnTo>
                  <a:lnTo>
                    <a:pt x="406252" y="152400"/>
                  </a:lnTo>
                  <a:lnTo>
                    <a:pt x="407355" y="142240"/>
                  </a:lnTo>
                  <a:lnTo>
                    <a:pt x="406252" y="130810"/>
                  </a:lnTo>
                  <a:lnTo>
                    <a:pt x="402945" y="120650"/>
                  </a:lnTo>
                  <a:lnTo>
                    <a:pt x="398228" y="111760"/>
                  </a:lnTo>
                  <a:lnTo>
                    <a:pt x="392023" y="104140"/>
                  </a:lnTo>
                  <a:lnTo>
                    <a:pt x="384519" y="97790"/>
                  </a:lnTo>
                  <a:lnTo>
                    <a:pt x="375903" y="93980"/>
                  </a:lnTo>
                  <a:lnTo>
                    <a:pt x="374547" y="83820"/>
                  </a:lnTo>
                  <a:lnTo>
                    <a:pt x="371488" y="74930"/>
                  </a:lnTo>
                  <a:lnTo>
                    <a:pt x="366825" y="66040"/>
                  </a:lnTo>
                  <a:lnTo>
                    <a:pt x="360654" y="58420"/>
                  </a:lnTo>
                  <a:lnTo>
                    <a:pt x="359076" y="57150"/>
                  </a:lnTo>
                  <a:close/>
                </a:path>
                <a:path w="436244" h="595629">
                  <a:moveTo>
                    <a:pt x="307800" y="24130"/>
                  </a:moveTo>
                  <a:lnTo>
                    <a:pt x="276929" y="24130"/>
                  </a:lnTo>
                  <a:lnTo>
                    <a:pt x="281808" y="25400"/>
                  </a:lnTo>
                  <a:lnTo>
                    <a:pt x="286393" y="26670"/>
                  </a:lnTo>
                  <a:lnTo>
                    <a:pt x="311636" y="58420"/>
                  </a:lnTo>
                  <a:lnTo>
                    <a:pt x="321801" y="57150"/>
                  </a:lnTo>
                  <a:lnTo>
                    <a:pt x="359076" y="57150"/>
                  </a:lnTo>
                  <a:lnTo>
                    <a:pt x="352765" y="52070"/>
                  </a:lnTo>
                  <a:lnTo>
                    <a:pt x="343808" y="46990"/>
                  </a:lnTo>
                  <a:lnTo>
                    <a:pt x="334070" y="44450"/>
                  </a:lnTo>
                  <a:lnTo>
                    <a:pt x="323837" y="43180"/>
                  </a:lnTo>
                  <a:lnTo>
                    <a:pt x="321137" y="43180"/>
                  </a:lnTo>
                  <a:lnTo>
                    <a:pt x="316254" y="34290"/>
                  </a:lnTo>
                  <a:lnTo>
                    <a:pt x="309480" y="25400"/>
                  </a:lnTo>
                  <a:lnTo>
                    <a:pt x="307800" y="24130"/>
                  </a:lnTo>
                  <a:close/>
                </a:path>
                <a:path w="436244" h="595629">
                  <a:moveTo>
                    <a:pt x="189204" y="25400"/>
                  </a:moveTo>
                  <a:lnTo>
                    <a:pt x="163092" y="25400"/>
                  </a:lnTo>
                  <a:lnTo>
                    <a:pt x="168581" y="26670"/>
                  </a:lnTo>
                  <a:lnTo>
                    <a:pt x="182605" y="33020"/>
                  </a:lnTo>
                  <a:lnTo>
                    <a:pt x="189204" y="25400"/>
                  </a:lnTo>
                  <a:close/>
                </a:path>
                <a:path w="436244" h="595629">
                  <a:moveTo>
                    <a:pt x="278608" y="10160"/>
                  </a:moveTo>
                  <a:lnTo>
                    <a:pt x="265544" y="10160"/>
                  </a:lnTo>
                  <a:lnTo>
                    <a:pt x="259165" y="11430"/>
                  </a:lnTo>
                  <a:lnTo>
                    <a:pt x="253188" y="13970"/>
                  </a:lnTo>
                  <a:lnTo>
                    <a:pt x="225053" y="13970"/>
                  </a:lnTo>
                  <a:lnTo>
                    <a:pt x="231963" y="16510"/>
                  </a:lnTo>
                  <a:lnTo>
                    <a:pt x="238392" y="20320"/>
                  </a:lnTo>
                  <a:lnTo>
                    <a:pt x="244175" y="24130"/>
                  </a:lnTo>
                  <a:lnTo>
                    <a:pt x="250615" y="29210"/>
                  </a:lnTo>
                  <a:lnTo>
                    <a:pt x="258473" y="26670"/>
                  </a:lnTo>
                  <a:lnTo>
                    <a:pt x="262771" y="24130"/>
                  </a:lnTo>
                  <a:lnTo>
                    <a:pt x="307800" y="24130"/>
                  </a:lnTo>
                  <a:lnTo>
                    <a:pt x="301081" y="19050"/>
                  </a:lnTo>
                  <a:lnTo>
                    <a:pt x="291321" y="13970"/>
                  </a:lnTo>
                  <a:lnTo>
                    <a:pt x="285155" y="11430"/>
                  </a:lnTo>
                  <a:lnTo>
                    <a:pt x="278608" y="10160"/>
                  </a:lnTo>
                  <a:close/>
                </a:path>
                <a:path w="436244" h="595629">
                  <a:moveTo>
                    <a:pt x="217825" y="0"/>
                  </a:moveTo>
                  <a:lnTo>
                    <a:pt x="206977" y="1270"/>
                  </a:lnTo>
                  <a:lnTo>
                    <a:pt x="196680" y="3810"/>
                  </a:lnTo>
                  <a:lnTo>
                    <a:pt x="187250" y="8890"/>
                  </a:lnTo>
                  <a:lnTo>
                    <a:pt x="178999" y="16510"/>
                  </a:lnTo>
                  <a:lnTo>
                    <a:pt x="202227" y="16510"/>
                  </a:lnTo>
                  <a:lnTo>
                    <a:pt x="209823" y="13970"/>
                  </a:lnTo>
                  <a:lnTo>
                    <a:pt x="253188" y="13970"/>
                  </a:lnTo>
                  <a:lnTo>
                    <a:pt x="245408" y="7620"/>
                  </a:lnTo>
                  <a:lnTo>
                    <a:pt x="236774" y="3810"/>
                  </a:lnTo>
                  <a:lnTo>
                    <a:pt x="227506" y="1270"/>
                  </a:lnTo>
                  <a:lnTo>
                    <a:pt x="21782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85483" y="4618100"/>
              <a:ext cx="239874" cy="239886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197679" y="4476975"/>
            <a:ext cx="2240915" cy="919480"/>
          </a:xfrm>
          <a:prstGeom prst="rect">
            <a:avLst/>
          </a:prstGeom>
          <a:ln w="12700">
            <a:solidFill>
              <a:srgbClr val="162C5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50">
              <a:latin typeface="Times New Roman"/>
              <a:cs typeface="Times New Roman"/>
            </a:endParaRPr>
          </a:p>
          <a:p>
            <a:pPr marL="67945">
              <a:lnSpc>
                <a:spcPct val="100000"/>
              </a:lnSpc>
            </a:pPr>
            <a:r>
              <a:rPr sz="1400" b="0" spc="-10" dirty="0">
                <a:solidFill>
                  <a:srgbClr val="2E5496"/>
                </a:solidFill>
                <a:latin typeface="Calibri Light"/>
                <a:cs typeface="Calibri Light"/>
              </a:rPr>
              <a:t>1.870+</a:t>
            </a:r>
            <a:r>
              <a:rPr sz="1400" spc="-55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400" b="0" spc="-20" dirty="0">
                <a:solidFill>
                  <a:srgbClr val="2E5496"/>
                </a:solidFill>
                <a:latin typeface="Calibri Light"/>
                <a:cs typeface="Calibri Light"/>
              </a:rPr>
              <a:t>STUDY</a:t>
            </a:r>
            <a:r>
              <a:rPr sz="1400" spc="-45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400" b="0" spc="-10" dirty="0">
                <a:solidFill>
                  <a:srgbClr val="2E5496"/>
                </a:solidFill>
                <a:latin typeface="Calibri Light"/>
                <a:cs typeface="Calibri Light"/>
              </a:rPr>
              <a:t>PROGRAMMES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155242" y="5537593"/>
            <a:ext cx="333375" cy="537845"/>
          </a:xfrm>
          <a:custGeom>
            <a:avLst/>
            <a:gdLst/>
            <a:ahLst/>
            <a:cxnLst/>
            <a:rect l="l" t="t" r="r" b="b"/>
            <a:pathLst>
              <a:path w="333375" h="537845">
                <a:moveTo>
                  <a:pt x="205333" y="498157"/>
                </a:moveTo>
                <a:lnTo>
                  <a:pt x="202615" y="494944"/>
                </a:lnTo>
                <a:lnTo>
                  <a:pt x="198577" y="494614"/>
                </a:lnTo>
                <a:lnTo>
                  <a:pt x="190144" y="494614"/>
                </a:lnTo>
                <a:lnTo>
                  <a:pt x="190144" y="507936"/>
                </a:lnTo>
                <a:lnTo>
                  <a:pt x="186321" y="514515"/>
                </a:lnTo>
                <a:lnTo>
                  <a:pt x="180848" y="519569"/>
                </a:lnTo>
                <a:lnTo>
                  <a:pt x="174155" y="522833"/>
                </a:lnTo>
                <a:lnTo>
                  <a:pt x="166636" y="524027"/>
                </a:lnTo>
                <a:lnTo>
                  <a:pt x="159118" y="522833"/>
                </a:lnTo>
                <a:lnTo>
                  <a:pt x="152438" y="519569"/>
                </a:lnTo>
                <a:lnTo>
                  <a:pt x="146964" y="514515"/>
                </a:lnTo>
                <a:lnTo>
                  <a:pt x="143129" y="507936"/>
                </a:lnTo>
                <a:lnTo>
                  <a:pt x="190144" y="507936"/>
                </a:lnTo>
                <a:lnTo>
                  <a:pt x="190144" y="494614"/>
                </a:lnTo>
                <a:lnTo>
                  <a:pt x="131114" y="494601"/>
                </a:lnTo>
                <a:lnTo>
                  <a:pt x="128117" y="497586"/>
                </a:lnTo>
                <a:lnTo>
                  <a:pt x="128130" y="501827"/>
                </a:lnTo>
                <a:lnTo>
                  <a:pt x="132334" y="516547"/>
                </a:lnTo>
                <a:lnTo>
                  <a:pt x="141541" y="528116"/>
                </a:lnTo>
                <a:lnTo>
                  <a:pt x="154419" y="535393"/>
                </a:lnTo>
                <a:lnTo>
                  <a:pt x="169621" y="537235"/>
                </a:lnTo>
                <a:lnTo>
                  <a:pt x="182918" y="533730"/>
                </a:lnTo>
                <a:lnTo>
                  <a:pt x="193852" y="526059"/>
                </a:lnTo>
                <a:lnTo>
                  <a:pt x="195275" y="524027"/>
                </a:lnTo>
                <a:lnTo>
                  <a:pt x="201523" y="515124"/>
                </a:lnTo>
                <a:lnTo>
                  <a:pt x="203415" y="507936"/>
                </a:lnTo>
                <a:lnTo>
                  <a:pt x="205041" y="501815"/>
                </a:lnTo>
                <a:lnTo>
                  <a:pt x="205333" y="498157"/>
                </a:lnTo>
                <a:close/>
              </a:path>
              <a:path w="333375" h="537845">
                <a:moveTo>
                  <a:pt x="247370" y="444817"/>
                </a:moveTo>
                <a:lnTo>
                  <a:pt x="244386" y="441820"/>
                </a:lnTo>
                <a:lnTo>
                  <a:pt x="90576" y="441820"/>
                </a:lnTo>
                <a:lnTo>
                  <a:pt x="87591" y="444817"/>
                </a:lnTo>
                <a:lnTo>
                  <a:pt x="87591" y="452158"/>
                </a:lnTo>
                <a:lnTo>
                  <a:pt x="90576" y="455155"/>
                </a:lnTo>
                <a:lnTo>
                  <a:pt x="244386" y="455155"/>
                </a:lnTo>
                <a:lnTo>
                  <a:pt x="247370" y="452158"/>
                </a:lnTo>
                <a:lnTo>
                  <a:pt x="247370" y="448487"/>
                </a:lnTo>
                <a:lnTo>
                  <a:pt x="247370" y="444817"/>
                </a:lnTo>
                <a:close/>
              </a:path>
              <a:path w="333375" h="537845">
                <a:moveTo>
                  <a:pt x="247370" y="390702"/>
                </a:moveTo>
                <a:lnTo>
                  <a:pt x="244386" y="387718"/>
                </a:lnTo>
                <a:lnTo>
                  <a:pt x="240715" y="387718"/>
                </a:lnTo>
                <a:lnTo>
                  <a:pt x="90576" y="387718"/>
                </a:lnTo>
                <a:lnTo>
                  <a:pt x="87591" y="390702"/>
                </a:lnTo>
                <a:lnTo>
                  <a:pt x="87591" y="398043"/>
                </a:lnTo>
                <a:lnTo>
                  <a:pt x="90576" y="401027"/>
                </a:lnTo>
                <a:lnTo>
                  <a:pt x="244386" y="401027"/>
                </a:lnTo>
                <a:lnTo>
                  <a:pt x="247370" y="398043"/>
                </a:lnTo>
                <a:lnTo>
                  <a:pt x="247370" y="390702"/>
                </a:lnTo>
                <a:close/>
              </a:path>
              <a:path w="333375" h="537845">
                <a:moveTo>
                  <a:pt x="332867" y="166408"/>
                </a:moveTo>
                <a:lnTo>
                  <a:pt x="326923" y="122174"/>
                </a:lnTo>
                <a:lnTo>
                  <a:pt x="319544" y="104686"/>
                </a:lnTo>
                <a:lnTo>
                  <a:pt x="319544" y="166408"/>
                </a:lnTo>
                <a:lnTo>
                  <a:pt x="319532" y="172135"/>
                </a:lnTo>
                <a:lnTo>
                  <a:pt x="313194" y="212064"/>
                </a:lnTo>
                <a:lnTo>
                  <a:pt x="297586" y="247777"/>
                </a:lnTo>
                <a:lnTo>
                  <a:pt x="282460" y="268236"/>
                </a:lnTo>
                <a:lnTo>
                  <a:pt x="270700" y="283260"/>
                </a:lnTo>
                <a:lnTo>
                  <a:pt x="259372" y="301066"/>
                </a:lnTo>
                <a:lnTo>
                  <a:pt x="249428" y="318884"/>
                </a:lnTo>
                <a:lnTo>
                  <a:pt x="241655" y="334073"/>
                </a:lnTo>
                <a:lnTo>
                  <a:pt x="91198" y="334073"/>
                </a:lnTo>
                <a:lnTo>
                  <a:pt x="62204" y="283222"/>
                </a:lnTo>
                <a:lnTo>
                  <a:pt x="42341" y="258216"/>
                </a:lnTo>
                <a:lnTo>
                  <a:pt x="35255" y="247688"/>
                </a:lnTo>
                <a:lnTo>
                  <a:pt x="19685" y="212051"/>
                </a:lnTo>
                <a:lnTo>
                  <a:pt x="13335" y="172135"/>
                </a:lnTo>
                <a:lnTo>
                  <a:pt x="13347" y="166408"/>
                </a:lnTo>
                <a:lnTo>
                  <a:pt x="21082" y="118237"/>
                </a:lnTo>
                <a:lnTo>
                  <a:pt x="42799" y="76200"/>
                </a:lnTo>
                <a:lnTo>
                  <a:pt x="75920" y="43027"/>
                </a:lnTo>
                <a:lnTo>
                  <a:pt x="117932" y="21272"/>
                </a:lnTo>
                <a:lnTo>
                  <a:pt x="166319" y="13423"/>
                </a:lnTo>
                <a:lnTo>
                  <a:pt x="214718" y="21196"/>
                </a:lnTo>
                <a:lnTo>
                  <a:pt x="256768" y="42900"/>
                </a:lnTo>
                <a:lnTo>
                  <a:pt x="289941" y="76009"/>
                </a:lnTo>
                <a:lnTo>
                  <a:pt x="311696" y="118021"/>
                </a:lnTo>
                <a:lnTo>
                  <a:pt x="319544" y="166408"/>
                </a:lnTo>
                <a:lnTo>
                  <a:pt x="319544" y="104686"/>
                </a:lnTo>
                <a:lnTo>
                  <a:pt x="284111" y="48729"/>
                </a:lnTo>
                <a:lnTo>
                  <a:pt x="250431" y="22720"/>
                </a:lnTo>
                <a:lnTo>
                  <a:pt x="210667" y="5943"/>
                </a:lnTo>
                <a:lnTo>
                  <a:pt x="166433" y="0"/>
                </a:lnTo>
                <a:lnTo>
                  <a:pt x="122186" y="5943"/>
                </a:lnTo>
                <a:lnTo>
                  <a:pt x="82435" y="22720"/>
                </a:lnTo>
                <a:lnTo>
                  <a:pt x="48742" y="48729"/>
                </a:lnTo>
                <a:lnTo>
                  <a:pt x="22720" y="82410"/>
                </a:lnTo>
                <a:lnTo>
                  <a:pt x="5943" y="122174"/>
                </a:lnTo>
                <a:lnTo>
                  <a:pt x="0" y="166408"/>
                </a:lnTo>
                <a:lnTo>
                  <a:pt x="0" y="172135"/>
                </a:lnTo>
                <a:lnTo>
                  <a:pt x="6883" y="215747"/>
                </a:lnTo>
                <a:lnTo>
                  <a:pt x="23926" y="254711"/>
                </a:lnTo>
                <a:lnTo>
                  <a:pt x="40474" y="277088"/>
                </a:lnTo>
                <a:lnTo>
                  <a:pt x="52019" y="291973"/>
                </a:lnTo>
                <a:lnTo>
                  <a:pt x="63030" y="309562"/>
                </a:lnTo>
                <a:lnTo>
                  <a:pt x="72504" y="326732"/>
                </a:lnTo>
                <a:lnTo>
                  <a:pt x="79413" y="340334"/>
                </a:lnTo>
                <a:lnTo>
                  <a:pt x="81572" y="344665"/>
                </a:lnTo>
                <a:lnTo>
                  <a:pt x="85991" y="347395"/>
                </a:lnTo>
                <a:lnTo>
                  <a:pt x="246888" y="347395"/>
                </a:lnTo>
                <a:lnTo>
                  <a:pt x="251307" y="344665"/>
                </a:lnTo>
                <a:lnTo>
                  <a:pt x="253453" y="340334"/>
                </a:lnTo>
                <a:lnTo>
                  <a:pt x="256641" y="334073"/>
                </a:lnTo>
                <a:lnTo>
                  <a:pt x="280898" y="291947"/>
                </a:lnTo>
                <a:lnTo>
                  <a:pt x="301180" y="266255"/>
                </a:lnTo>
                <a:lnTo>
                  <a:pt x="308952" y="254698"/>
                </a:lnTo>
                <a:lnTo>
                  <a:pt x="325983" y="215734"/>
                </a:lnTo>
                <a:lnTo>
                  <a:pt x="332867" y="172135"/>
                </a:lnTo>
                <a:lnTo>
                  <a:pt x="332867" y="16640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99310" y="5481590"/>
            <a:ext cx="2247900" cy="919480"/>
          </a:xfrm>
          <a:prstGeom prst="rect">
            <a:avLst/>
          </a:prstGeom>
          <a:ln w="12700">
            <a:solidFill>
              <a:srgbClr val="162C5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>
              <a:latin typeface="Times New Roman"/>
              <a:cs typeface="Times New Roman"/>
            </a:endParaRPr>
          </a:p>
          <a:p>
            <a:pPr marL="220979">
              <a:lnSpc>
                <a:spcPct val="100000"/>
              </a:lnSpc>
            </a:pPr>
            <a:r>
              <a:rPr sz="1400" b="0" spc="-10" dirty="0">
                <a:solidFill>
                  <a:srgbClr val="2E5496"/>
                </a:solidFill>
                <a:latin typeface="Calibri Light"/>
                <a:cs typeface="Calibri Light"/>
              </a:rPr>
              <a:t>850+</a:t>
            </a:r>
            <a:r>
              <a:rPr sz="1400" spc="-45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400" b="0" spc="-20" dirty="0">
                <a:solidFill>
                  <a:srgbClr val="2E5496"/>
                </a:solidFill>
                <a:latin typeface="Calibri Light"/>
                <a:cs typeface="Calibri Light"/>
              </a:rPr>
              <a:t>RESEARCH</a:t>
            </a:r>
            <a:r>
              <a:rPr sz="1400" spc="-50" dirty="0">
                <a:solidFill>
                  <a:srgbClr val="2E5496"/>
                </a:solidFill>
                <a:latin typeface="Times New Roman"/>
                <a:cs typeface="Times New Roman"/>
              </a:rPr>
              <a:t> </a:t>
            </a:r>
            <a:r>
              <a:rPr sz="1400" b="0" spc="-10" dirty="0">
                <a:solidFill>
                  <a:srgbClr val="2E5496"/>
                </a:solidFill>
                <a:latin typeface="Calibri Light"/>
                <a:cs typeface="Calibri Light"/>
              </a:rPr>
              <a:t>GROUPS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0637641" y="6236802"/>
            <a:ext cx="1433830" cy="250825"/>
          </a:xfrm>
          <a:custGeom>
            <a:avLst/>
            <a:gdLst/>
            <a:ahLst/>
            <a:cxnLst/>
            <a:rect l="l" t="t" r="r" b="b"/>
            <a:pathLst>
              <a:path w="1433829" h="250825">
                <a:moveTo>
                  <a:pt x="0" y="250532"/>
                </a:moveTo>
                <a:lnTo>
                  <a:pt x="1433440" y="250532"/>
                </a:lnTo>
                <a:lnTo>
                  <a:pt x="1433440" y="0"/>
                </a:lnTo>
                <a:lnTo>
                  <a:pt x="0" y="0"/>
                </a:lnTo>
                <a:lnTo>
                  <a:pt x="0" y="250532"/>
                </a:lnTo>
                <a:close/>
              </a:path>
            </a:pathLst>
          </a:custGeom>
          <a:solidFill>
            <a:srgbClr val="8EAADC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0717792" y="6262214"/>
            <a:ext cx="12655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University</a:t>
            </a:r>
            <a:r>
              <a:rPr sz="11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1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Sarajevo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0211317" y="6487334"/>
            <a:ext cx="1859914" cy="261620"/>
          </a:xfrm>
          <a:custGeom>
            <a:avLst/>
            <a:gdLst/>
            <a:ahLst/>
            <a:cxnLst/>
            <a:rect l="l" t="t" r="r" b="b"/>
            <a:pathLst>
              <a:path w="1859915" h="261620">
                <a:moveTo>
                  <a:pt x="1859779" y="0"/>
                </a:moveTo>
                <a:lnTo>
                  <a:pt x="0" y="0"/>
                </a:lnTo>
                <a:lnTo>
                  <a:pt x="0" y="261604"/>
                </a:lnTo>
                <a:lnTo>
                  <a:pt x="1859779" y="261604"/>
                </a:lnTo>
                <a:lnTo>
                  <a:pt x="1859779" y="0"/>
                </a:lnTo>
                <a:close/>
              </a:path>
            </a:pathLst>
          </a:custGeom>
          <a:solidFill>
            <a:srgbClr val="FFD9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10291326" y="6512757"/>
            <a:ext cx="16865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International</a:t>
            </a:r>
            <a:r>
              <a:rPr sz="11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Relations</a:t>
            </a:r>
            <a:r>
              <a:rPr sz="11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Office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40" y="609671"/>
            <a:ext cx="505206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45" dirty="0">
                <a:latin typeface="Calibri Light"/>
                <a:cs typeface="Calibri Light"/>
              </a:rPr>
              <a:t>Erasmus+</a:t>
            </a:r>
            <a:r>
              <a:rPr sz="4400" spc="-229" dirty="0">
                <a:latin typeface="Times New Roman"/>
                <a:cs typeface="Times New Roman"/>
              </a:rPr>
              <a:t> </a:t>
            </a:r>
            <a:r>
              <a:rPr sz="4400" b="0" dirty="0">
                <a:latin typeface="Calibri Light"/>
                <a:cs typeface="Calibri Light"/>
              </a:rPr>
              <a:t>and</a:t>
            </a:r>
            <a:r>
              <a:rPr sz="4400" spc="-229" dirty="0">
                <a:latin typeface="Times New Roman"/>
                <a:cs typeface="Times New Roman"/>
              </a:rPr>
              <a:t> </a:t>
            </a:r>
            <a:r>
              <a:rPr sz="4400" b="0" spc="-20" dirty="0">
                <a:latin typeface="Calibri Light"/>
                <a:cs typeface="Calibri Light"/>
              </a:rPr>
              <a:t>Mobility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40" y="1793482"/>
            <a:ext cx="76911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0" spc="-10" dirty="0">
                <a:latin typeface="Calibri Light"/>
                <a:cs typeface="Calibri Light"/>
              </a:rPr>
              <a:t>Erasmus+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and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CEEPUS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as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most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popular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programmes</a:t>
            </a:r>
            <a:endParaRPr sz="2800">
              <a:latin typeface="Calibri Light"/>
              <a:cs typeface="Calibri 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45264" y="5300472"/>
            <a:ext cx="4369435" cy="0"/>
          </a:xfrm>
          <a:custGeom>
            <a:avLst/>
            <a:gdLst/>
            <a:ahLst/>
            <a:cxnLst/>
            <a:rect l="l" t="t" r="r" b="b"/>
            <a:pathLst>
              <a:path w="4369435">
                <a:moveTo>
                  <a:pt x="0" y="0"/>
                </a:moveTo>
                <a:lnTo>
                  <a:pt x="4369313" y="0"/>
                </a:lnTo>
              </a:path>
            </a:pathLst>
          </a:custGeom>
          <a:ln w="952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440501" y="2950654"/>
            <a:ext cx="4378960" cy="2183765"/>
            <a:chOff x="1440501" y="2950654"/>
            <a:chExt cx="4378960" cy="2183765"/>
          </a:xfrm>
        </p:grpSpPr>
        <p:sp>
          <p:nvSpPr>
            <p:cNvPr id="6" name="object 6"/>
            <p:cNvSpPr/>
            <p:nvPr/>
          </p:nvSpPr>
          <p:spPr>
            <a:xfrm>
              <a:off x="1445264" y="3329940"/>
              <a:ext cx="4369435" cy="1641475"/>
            </a:xfrm>
            <a:custGeom>
              <a:avLst/>
              <a:gdLst/>
              <a:ahLst/>
              <a:cxnLst/>
              <a:rect l="l" t="t" r="r" b="b"/>
              <a:pathLst>
                <a:path w="4369435" h="1641475">
                  <a:moveTo>
                    <a:pt x="0" y="1641347"/>
                  </a:moveTo>
                  <a:lnTo>
                    <a:pt x="4369313" y="1641347"/>
                  </a:lnTo>
                </a:path>
                <a:path w="4369435" h="1641475">
                  <a:moveTo>
                    <a:pt x="0" y="1313687"/>
                  </a:moveTo>
                  <a:lnTo>
                    <a:pt x="4369313" y="1313687"/>
                  </a:lnTo>
                </a:path>
                <a:path w="4369435" h="1641475">
                  <a:moveTo>
                    <a:pt x="0" y="984503"/>
                  </a:moveTo>
                  <a:lnTo>
                    <a:pt x="4369313" y="984503"/>
                  </a:lnTo>
                </a:path>
                <a:path w="4369435" h="1641475">
                  <a:moveTo>
                    <a:pt x="0" y="656843"/>
                  </a:moveTo>
                  <a:lnTo>
                    <a:pt x="4369313" y="656843"/>
                  </a:lnTo>
                </a:path>
                <a:path w="4369435" h="1641475">
                  <a:moveTo>
                    <a:pt x="0" y="327659"/>
                  </a:moveTo>
                  <a:lnTo>
                    <a:pt x="4369313" y="327659"/>
                  </a:lnTo>
                </a:path>
                <a:path w="4369435" h="1641475">
                  <a:moveTo>
                    <a:pt x="0" y="0"/>
                  </a:moveTo>
                  <a:lnTo>
                    <a:pt x="4369313" y="0"/>
                  </a:lnTo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82139" y="3270382"/>
              <a:ext cx="3495675" cy="1849755"/>
            </a:xfrm>
            <a:custGeom>
              <a:avLst/>
              <a:gdLst/>
              <a:ahLst/>
              <a:cxnLst/>
              <a:rect l="l" t="t" r="r" b="b"/>
              <a:pathLst>
                <a:path w="3495675" h="1849754">
                  <a:moveTo>
                    <a:pt x="0" y="1849245"/>
                  </a:moveTo>
                  <a:lnTo>
                    <a:pt x="873251" y="666109"/>
                  </a:lnTo>
                  <a:lnTo>
                    <a:pt x="1748027" y="1455541"/>
                  </a:lnTo>
                  <a:lnTo>
                    <a:pt x="2621279" y="170809"/>
                  </a:lnTo>
                  <a:lnTo>
                    <a:pt x="3495415" y="0"/>
                  </a:lnTo>
                </a:path>
              </a:pathLst>
            </a:custGeom>
            <a:ln w="28574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45264" y="3000756"/>
              <a:ext cx="4369435" cy="0"/>
            </a:xfrm>
            <a:custGeom>
              <a:avLst/>
              <a:gdLst/>
              <a:ahLst/>
              <a:cxnLst/>
              <a:rect l="l" t="t" r="r" b="b"/>
              <a:pathLst>
                <a:path w="4369435">
                  <a:moveTo>
                    <a:pt x="0" y="0"/>
                  </a:moveTo>
                  <a:lnTo>
                    <a:pt x="4369313" y="0"/>
                  </a:lnTo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82139" y="2964942"/>
              <a:ext cx="3495675" cy="1432560"/>
            </a:xfrm>
            <a:custGeom>
              <a:avLst/>
              <a:gdLst/>
              <a:ahLst/>
              <a:cxnLst/>
              <a:rect l="l" t="t" r="r" b="b"/>
              <a:pathLst>
                <a:path w="3495675" h="1432560">
                  <a:moveTo>
                    <a:pt x="0" y="1432047"/>
                  </a:moveTo>
                  <a:lnTo>
                    <a:pt x="873251" y="630173"/>
                  </a:lnTo>
                  <a:lnTo>
                    <a:pt x="1748027" y="203453"/>
                  </a:lnTo>
                  <a:lnTo>
                    <a:pt x="2621279" y="357377"/>
                  </a:lnTo>
                  <a:lnTo>
                    <a:pt x="3495415" y="0"/>
                  </a:lnTo>
                </a:path>
              </a:pathLst>
            </a:custGeom>
            <a:ln w="28574">
              <a:solidFill>
                <a:srgbClr val="ED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756022" y="3441192"/>
              <a:ext cx="1835785" cy="495934"/>
            </a:xfrm>
            <a:custGeom>
              <a:avLst/>
              <a:gdLst/>
              <a:ahLst/>
              <a:cxnLst/>
              <a:rect l="l" t="t" r="r" b="b"/>
              <a:pathLst>
                <a:path w="1835785" h="495935">
                  <a:moveTo>
                    <a:pt x="0" y="495930"/>
                  </a:moveTo>
                  <a:lnTo>
                    <a:pt x="54233" y="484881"/>
                  </a:lnTo>
                  <a:lnTo>
                    <a:pt x="111764" y="484881"/>
                  </a:lnTo>
                </a:path>
                <a:path w="1835785" h="495935">
                  <a:moveTo>
                    <a:pt x="1747793" y="0"/>
                  </a:moveTo>
                  <a:lnTo>
                    <a:pt x="1777877" y="155813"/>
                  </a:lnTo>
                  <a:lnTo>
                    <a:pt x="1835545" y="155813"/>
                  </a:lnTo>
                </a:path>
              </a:pathLst>
            </a:custGeom>
            <a:ln w="9524">
              <a:solidFill>
                <a:srgbClr val="A5A5A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1445264" y="2672577"/>
            <a:ext cx="4369435" cy="0"/>
          </a:xfrm>
          <a:custGeom>
            <a:avLst/>
            <a:gdLst/>
            <a:ahLst/>
            <a:cxnLst/>
            <a:rect l="l" t="t" r="r" b="b"/>
            <a:pathLst>
              <a:path w="4369435">
                <a:moveTo>
                  <a:pt x="0" y="0"/>
                </a:moveTo>
                <a:lnTo>
                  <a:pt x="4369313" y="0"/>
                </a:lnTo>
              </a:path>
            </a:pathLst>
          </a:custGeom>
          <a:ln w="952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45264" y="5628692"/>
            <a:ext cx="4369435" cy="0"/>
          </a:xfrm>
          <a:custGeom>
            <a:avLst/>
            <a:gdLst/>
            <a:ahLst/>
            <a:cxnLst/>
            <a:rect l="l" t="t" r="r" b="b"/>
            <a:pathLst>
              <a:path w="4369435">
                <a:moveTo>
                  <a:pt x="0" y="0"/>
                </a:moveTo>
                <a:lnTo>
                  <a:pt x="4369313" y="0"/>
                </a:lnTo>
              </a:path>
            </a:pathLst>
          </a:custGeom>
          <a:ln w="952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976375" y="5007608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155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892300" y="3813815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515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724154" y="4613534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275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616326" y="3484881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666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472184" y="3158113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718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756022" y="3079607"/>
            <a:ext cx="944244" cy="516255"/>
          </a:xfrm>
          <a:custGeom>
            <a:avLst/>
            <a:gdLst/>
            <a:ahLst/>
            <a:cxnLst/>
            <a:rect l="l" t="t" r="r" b="b"/>
            <a:pathLst>
              <a:path w="944245" h="516254">
                <a:moveTo>
                  <a:pt x="0" y="516026"/>
                </a:moveTo>
                <a:lnTo>
                  <a:pt x="73664" y="449732"/>
                </a:lnTo>
              </a:path>
              <a:path w="944245" h="516254">
                <a:moveTo>
                  <a:pt x="873901" y="89032"/>
                </a:moveTo>
                <a:lnTo>
                  <a:pt x="886337" y="0"/>
                </a:lnTo>
                <a:lnTo>
                  <a:pt x="943730" y="0"/>
                </a:lnTo>
              </a:path>
            </a:pathLst>
          </a:custGeom>
          <a:ln w="9524">
            <a:solidFill>
              <a:srgbClr val="A5A5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976375" y="4284977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375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700276" y="3305295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619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724154" y="2967348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749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538221" y="3077075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702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472180" y="2852112"/>
            <a:ext cx="259079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811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214728" y="5508440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60506" y="5179516"/>
            <a:ext cx="2571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100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60506" y="4851652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200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60506" y="4522968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300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60506" y="4194426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400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60506" y="3865873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500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60506" y="3537320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600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60506" y="3208779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700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60506" y="2880476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800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060506" y="2551934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900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715517" y="5706261"/>
            <a:ext cx="334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595959"/>
                </a:solidFill>
                <a:latin typeface="Calibri"/>
                <a:cs typeface="Calibri"/>
              </a:rPr>
              <a:t>2021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589663" y="5706261"/>
            <a:ext cx="334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595959"/>
                </a:solidFill>
                <a:latin typeface="Calibri"/>
                <a:cs typeface="Calibri"/>
              </a:rPr>
              <a:t>2022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463546" y="5706261"/>
            <a:ext cx="334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595959"/>
                </a:solidFill>
                <a:latin typeface="Calibri"/>
                <a:cs typeface="Calibri"/>
              </a:rPr>
              <a:t>2023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337430" y="5706261"/>
            <a:ext cx="334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595959"/>
                </a:solidFill>
                <a:latin typeface="Calibri"/>
                <a:cs typeface="Calibri"/>
              </a:rPr>
              <a:t>2024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211576" y="5706261"/>
            <a:ext cx="334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595959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579369" y="6123218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574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2836547" y="6003134"/>
            <a:ext cx="5956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595959"/>
                </a:solidFill>
                <a:latin typeface="Calibri"/>
                <a:cs typeface="Calibri"/>
              </a:rPr>
              <a:t>Incoming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3571128" y="6123218"/>
            <a:ext cx="243840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8574">
            <a:solidFill>
              <a:srgbClr val="ED7C3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3828418" y="6003134"/>
            <a:ext cx="5956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595959"/>
                </a:solidFill>
                <a:latin typeface="Calibri"/>
                <a:cs typeface="Calibri"/>
              </a:rPr>
              <a:t>Outgoing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041782" y="2491691"/>
            <a:ext cx="3518535" cy="1108075"/>
          </a:xfrm>
          <a:prstGeom prst="rect">
            <a:avLst/>
          </a:prstGeom>
          <a:solidFill>
            <a:srgbClr val="B3C6E7"/>
          </a:solidFill>
        </p:spPr>
        <p:txBody>
          <a:bodyPr vert="horz" wrap="square" lIns="0" tIns="31750" rIns="0" bIns="0" rtlCol="0">
            <a:spAutoFit/>
          </a:bodyPr>
          <a:lstStyle/>
          <a:p>
            <a:pPr marL="92075" marR="817880">
              <a:lnSpc>
                <a:spcPts val="2590"/>
              </a:lnSpc>
              <a:spcBef>
                <a:spcPts val="250"/>
              </a:spcBef>
            </a:pPr>
            <a:r>
              <a:rPr sz="2400" b="0" dirty="0">
                <a:latin typeface="Calibri Light"/>
                <a:cs typeface="Calibri Light"/>
              </a:rPr>
              <a:t>In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2025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we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had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b="0" spc="-25" dirty="0">
                <a:latin typeface="Calibri Light"/>
                <a:cs typeface="Calibri Light"/>
              </a:rPr>
              <a:t>959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b="0" spc="-25" dirty="0">
                <a:latin typeface="Calibri Light"/>
                <a:cs typeface="Calibri Light"/>
              </a:rPr>
              <a:t>ERASMUS+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Calibri Light"/>
                <a:cs typeface="Calibri Light"/>
              </a:rPr>
              <a:t>mobilities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within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203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active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b="0" spc="-20" dirty="0">
                <a:latin typeface="Calibri Light"/>
                <a:cs typeface="Calibri Light"/>
              </a:rPr>
              <a:t>IIAs</a:t>
            </a:r>
            <a:endParaRPr sz="2400">
              <a:latin typeface="Calibri Light"/>
              <a:cs typeface="Calibri Light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443867" y="2491691"/>
            <a:ext cx="1473835" cy="1108075"/>
          </a:xfrm>
          <a:prstGeom prst="rect">
            <a:avLst/>
          </a:prstGeom>
          <a:solidFill>
            <a:srgbClr val="1F3863"/>
          </a:solidFill>
        </p:spPr>
        <p:txBody>
          <a:bodyPr vert="horz" wrap="square" lIns="0" tIns="0" rIns="0" bIns="0" rtlCol="0">
            <a:spAutoFit/>
          </a:bodyPr>
          <a:lstStyle/>
          <a:p>
            <a:pPr marL="92075">
              <a:lnSpc>
                <a:spcPts val="7865"/>
              </a:lnSpc>
            </a:pPr>
            <a:r>
              <a:rPr sz="6600" b="1" spc="-25" dirty="0">
                <a:solidFill>
                  <a:srgbClr val="FFFFFF"/>
                </a:solidFill>
                <a:latin typeface="Calibri"/>
                <a:cs typeface="Calibri"/>
              </a:rPr>
              <a:t>959</a:t>
            </a:r>
            <a:endParaRPr sz="66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041782" y="3734632"/>
            <a:ext cx="3518535" cy="1108075"/>
          </a:xfrm>
          <a:prstGeom prst="rect">
            <a:avLst/>
          </a:prstGeom>
          <a:solidFill>
            <a:srgbClr val="B3C6E7"/>
          </a:solidFill>
        </p:spPr>
        <p:txBody>
          <a:bodyPr vert="horz" wrap="square" lIns="0" tIns="31750" rIns="0" bIns="0" rtlCol="0">
            <a:spAutoFit/>
          </a:bodyPr>
          <a:lstStyle/>
          <a:p>
            <a:pPr marL="92075" marR="250190">
              <a:lnSpc>
                <a:spcPts val="2590"/>
              </a:lnSpc>
              <a:spcBef>
                <a:spcPts val="250"/>
              </a:spcBef>
            </a:pPr>
            <a:r>
              <a:rPr sz="2400" b="0" dirty="0">
                <a:latin typeface="Calibri Light"/>
                <a:cs typeface="Calibri Light"/>
              </a:rPr>
              <a:t>In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2025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we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had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Calibri Light"/>
                <a:cs typeface="Calibri Light"/>
              </a:rPr>
              <a:t>active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b="0" spc="-25" dirty="0">
                <a:latin typeface="Calibri Light"/>
                <a:cs typeface="Calibri Light"/>
              </a:rPr>
              <a:t>43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b="0" spc="-20" dirty="0">
                <a:latin typeface="Calibri Light"/>
                <a:cs typeface="Calibri Light"/>
              </a:rPr>
              <a:t>CEEPUS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b="0" spc="-25" dirty="0">
                <a:latin typeface="Calibri Light"/>
                <a:cs typeface="Calibri Light"/>
              </a:rPr>
              <a:t>networks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and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b="0" spc="-25" dirty="0">
                <a:latin typeface="Calibri Light"/>
                <a:cs typeface="Calibri Light"/>
              </a:rPr>
              <a:t>134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Calibri Light"/>
                <a:cs typeface="Calibri Light"/>
              </a:rPr>
              <a:t>mobilities</a:t>
            </a:r>
            <a:endParaRPr sz="2400">
              <a:latin typeface="Calibri Light"/>
              <a:cs typeface="Calibri Light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873361" y="3734632"/>
            <a:ext cx="1043940" cy="1108075"/>
          </a:xfrm>
          <a:prstGeom prst="rect">
            <a:avLst/>
          </a:prstGeom>
          <a:solidFill>
            <a:srgbClr val="1F3863"/>
          </a:solidFill>
        </p:spPr>
        <p:txBody>
          <a:bodyPr vert="horz" wrap="square" lIns="0" tIns="0" rIns="0" bIns="0" rtlCol="0">
            <a:spAutoFit/>
          </a:bodyPr>
          <a:lstStyle/>
          <a:p>
            <a:pPr marL="92075">
              <a:lnSpc>
                <a:spcPts val="7865"/>
              </a:lnSpc>
            </a:pPr>
            <a:r>
              <a:rPr sz="6600" b="1" spc="-25" dirty="0">
                <a:solidFill>
                  <a:srgbClr val="FFFFFF"/>
                </a:solidFill>
                <a:latin typeface="Calibri"/>
                <a:cs typeface="Calibri"/>
              </a:rPr>
              <a:t>44</a:t>
            </a:r>
            <a:endParaRPr sz="66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041782" y="4977536"/>
            <a:ext cx="3518535" cy="1108075"/>
          </a:xfrm>
          <a:prstGeom prst="rect">
            <a:avLst/>
          </a:prstGeom>
          <a:solidFill>
            <a:srgbClr val="B3C6E7"/>
          </a:solidFill>
        </p:spPr>
        <p:txBody>
          <a:bodyPr vert="horz" wrap="square" lIns="0" tIns="44450" rIns="0" bIns="0" rtlCol="0">
            <a:spAutoFit/>
          </a:bodyPr>
          <a:lstStyle/>
          <a:p>
            <a:pPr marL="92075" marR="549910">
              <a:lnSpc>
                <a:spcPct val="70000"/>
              </a:lnSpc>
              <a:spcBef>
                <a:spcPts val="350"/>
              </a:spcBef>
            </a:pPr>
            <a:r>
              <a:rPr sz="2200" b="0" dirty="0">
                <a:latin typeface="Calibri Light"/>
                <a:cs typeface="Calibri Light"/>
              </a:rPr>
              <a:t>≈50%</a:t>
            </a:r>
            <a:r>
              <a:rPr sz="2200" b="0" spc="-45" dirty="0">
                <a:latin typeface="Calibri Light"/>
                <a:cs typeface="Calibri Light"/>
              </a:rPr>
              <a:t> </a:t>
            </a:r>
            <a:r>
              <a:rPr sz="2200" b="0" dirty="0">
                <a:latin typeface="Calibri Light"/>
                <a:cs typeface="Calibri Light"/>
              </a:rPr>
              <a:t>of</a:t>
            </a:r>
            <a:r>
              <a:rPr sz="2200" b="0" spc="-30" dirty="0">
                <a:latin typeface="Calibri Light"/>
                <a:cs typeface="Calibri Light"/>
              </a:rPr>
              <a:t> </a:t>
            </a:r>
            <a:r>
              <a:rPr sz="2200" b="0" dirty="0">
                <a:latin typeface="Calibri Light"/>
                <a:cs typeface="Calibri Light"/>
              </a:rPr>
              <a:t>all</a:t>
            </a:r>
            <a:r>
              <a:rPr sz="2200" b="0" spc="-30" dirty="0">
                <a:latin typeface="Calibri Light"/>
                <a:cs typeface="Calibri Light"/>
              </a:rPr>
              <a:t> </a:t>
            </a:r>
            <a:r>
              <a:rPr sz="2200" b="0" spc="-10" dirty="0">
                <a:latin typeface="Calibri Light"/>
                <a:cs typeface="Calibri Light"/>
              </a:rPr>
              <a:t>Erasmus+ </a:t>
            </a:r>
            <a:r>
              <a:rPr sz="2200" b="0" spc="-20" dirty="0">
                <a:latin typeface="Calibri Light"/>
                <a:cs typeface="Calibri Light"/>
              </a:rPr>
              <a:t>international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b="0" dirty="0">
                <a:latin typeface="Calibri Light"/>
                <a:cs typeface="Calibri Light"/>
              </a:rPr>
              <a:t>mobilities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b="0" spc="-25" dirty="0">
                <a:latin typeface="Calibri Light"/>
                <a:cs typeface="Calibri Light"/>
              </a:rPr>
              <a:t>in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b="0" dirty="0">
                <a:latin typeface="Calibri Light"/>
                <a:cs typeface="Calibri Light"/>
              </a:rPr>
              <a:t>B&amp;H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b="0" dirty="0">
                <a:latin typeface="Calibri Light"/>
                <a:cs typeface="Calibri Light"/>
              </a:rPr>
              <a:t>are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b="0" spc="-20" dirty="0">
                <a:latin typeface="Calibri Light"/>
                <a:cs typeface="Calibri Light"/>
              </a:rPr>
              <a:t>implemented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b="0" spc="-25" dirty="0">
                <a:latin typeface="Calibri Light"/>
                <a:cs typeface="Calibri Light"/>
              </a:rPr>
              <a:t>by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b="0" spc="-10" dirty="0">
                <a:latin typeface="Calibri Light"/>
                <a:cs typeface="Calibri Light"/>
              </a:rPr>
              <a:t>UNSA.</a:t>
            </a:r>
            <a:endParaRPr sz="2200">
              <a:latin typeface="Calibri Light"/>
              <a:cs typeface="Calibri Light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256263" y="4971964"/>
            <a:ext cx="1661160" cy="1108075"/>
          </a:xfrm>
          <a:prstGeom prst="rect">
            <a:avLst/>
          </a:prstGeom>
          <a:solidFill>
            <a:srgbClr val="1F3863"/>
          </a:solidFill>
        </p:spPr>
        <p:txBody>
          <a:bodyPr vert="horz" wrap="square" lIns="0" tIns="0" rIns="0" bIns="0" rtlCol="0">
            <a:spAutoFit/>
          </a:bodyPr>
          <a:lstStyle/>
          <a:p>
            <a:pPr marL="92075">
              <a:lnSpc>
                <a:spcPts val="7870"/>
              </a:lnSpc>
            </a:pPr>
            <a:r>
              <a:rPr sz="6600" b="1" spc="-25" dirty="0">
                <a:solidFill>
                  <a:srgbClr val="FFFFFF"/>
                </a:solidFill>
                <a:latin typeface="Calibri"/>
                <a:cs typeface="Calibri"/>
              </a:rPr>
              <a:t>50%</a:t>
            </a:r>
            <a:endParaRPr sz="66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997196" y="6093360"/>
            <a:ext cx="33731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0" i="1" dirty="0">
                <a:latin typeface="Calibri Light"/>
                <a:cs typeface="Calibri Light"/>
              </a:rPr>
              <a:t>Source:</a:t>
            </a:r>
            <a:r>
              <a:rPr sz="900" spc="-5" dirty="0">
                <a:latin typeface="Times New Roman"/>
                <a:cs typeface="Times New Roman"/>
              </a:rPr>
              <a:t> </a:t>
            </a:r>
            <a:r>
              <a:rPr sz="900" b="0" i="1" dirty="0">
                <a:latin typeface="Calibri Light"/>
                <a:cs typeface="Calibri Light"/>
              </a:rPr>
              <a:t>Centre</a:t>
            </a:r>
            <a:r>
              <a:rPr sz="900" spc="20" dirty="0">
                <a:latin typeface="Times New Roman"/>
                <a:cs typeface="Times New Roman"/>
              </a:rPr>
              <a:t> </a:t>
            </a:r>
            <a:r>
              <a:rPr sz="900" b="0" i="1" dirty="0">
                <a:latin typeface="Calibri Light"/>
                <a:cs typeface="Calibri Light"/>
              </a:rPr>
              <a:t>for</a:t>
            </a:r>
            <a:r>
              <a:rPr sz="900" spc="-5" dirty="0">
                <a:latin typeface="Times New Roman"/>
                <a:cs typeface="Times New Roman"/>
              </a:rPr>
              <a:t> </a:t>
            </a:r>
            <a:r>
              <a:rPr sz="900" b="0" i="1" spc="-10" dirty="0">
                <a:latin typeface="Calibri Light"/>
                <a:cs typeface="Calibri Light"/>
              </a:rPr>
              <a:t>Information</a:t>
            </a:r>
            <a:r>
              <a:rPr sz="900" spc="-15" dirty="0">
                <a:latin typeface="Times New Roman"/>
                <a:cs typeface="Times New Roman"/>
              </a:rPr>
              <a:t> </a:t>
            </a:r>
            <a:r>
              <a:rPr sz="900" b="0" i="1" dirty="0">
                <a:latin typeface="Calibri Light"/>
                <a:cs typeface="Calibri Light"/>
              </a:rPr>
              <a:t>and</a:t>
            </a:r>
            <a:r>
              <a:rPr sz="900" spc="-25" dirty="0">
                <a:latin typeface="Times New Roman"/>
                <a:cs typeface="Times New Roman"/>
              </a:rPr>
              <a:t> </a:t>
            </a:r>
            <a:r>
              <a:rPr sz="900" b="0" i="1" spc="-10" dirty="0">
                <a:latin typeface="Calibri Light"/>
                <a:cs typeface="Calibri Light"/>
              </a:rPr>
              <a:t>Recognition</a:t>
            </a:r>
            <a:r>
              <a:rPr sz="900" spc="-35" dirty="0">
                <a:latin typeface="Times New Roman"/>
                <a:cs typeface="Times New Roman"/>
              </a:rPr>
              <a:t> </a:t>
            </a:r>
            <a:r>
              <a:rPr sz="900" b="0" i="1" dirty="0">
                <a:latin typeface="Calibri Light"/>
                <a:cs typeface="Calibri Light"/>
              </a:rPr>
              <a:t>of</a:t>
            </a:r>
            <a:r>
              <a:rPr sz="900" dirty="0">
                <a:latin typeface="Times New Roman"/>
                <a:cs typeface="Times New Roman"/>
              </a:rPr>
              <a:t> </a:t>
            </a:r>
            <a:r>
              <a:rPr sz="900" b="0" i="1" spc="-10" dirty="0">
                <a:latin typeface="Calibri Light"/>
                <a:cs typeface="Calibri Light"/>
              </a:rPr>
              <a:t>Qualifications</a:t>
            </a:r>
            <a:r>
              <a:rPr sz="900" spc="-35" dirty="0">
                <a:latin typeface="Times New Roman"/>
                <a:cs typeface="Times New Roman"/>
              </a:rPr>
              <a:t> </a:t>
            </a:r>
            <a:r>
              <a:rPr sz="900" b="0" i="1" dirty="0">
                <a:latin typeface="Calibri Light"/>
                <a:cs typeface="Calibri Light"/>
              </a:rPr>
              <a:t>in</a:t>
            </a:r>
            <a:r>
              <a:rPr sz="900" spc="-5" dirty="0">
                <a:latin typeface="Times New Roman"/>
                <a:cs typeface="Times New Roman"/>
              </a:rPr>
              <a:t> </a:t>
            </a:r>
            <a:r>
              <a:rPr sz="900" b="0" i="1" spc="-10" dirty="0">
                <a:latin typeface="Calibri Light"/>
                <a:cs typeface="Calibri Light"/>
              </a:rPr>
              <a:t>Higher</a:t>
            </a:r>
            <a:endParaRPr sz="900">
              <a:latin typeface="Calibri Light"/>
              <a:cs typeface="Calibri Light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997196" y="6189372"/>
            <a:ext cx="182753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0" i="1" spc="-10" dirty="0">
                <a:latin typeface="Calibri Light"/>
                <a:cs typeface="Calibri Light"/>
              </a:rPr>
              <a:t>Education;</a:t>
            </a:r>
            <a:r>
              <a:rPr sz="900" spc="-20" dirty="0">
                <a:latin typeface="Times New Roman"/>
                <a:cs typeface="Times New Roman"/>
              </a:rPr>
              <a:t> </a:t>
            </a:r>
            <a:r>
              <a:rPr sz="900" b="0" i="1" spc="-10" dirty="0">
                <a:latin typeface="Calibri Light"/>
                <a:cs typeface="Calibri Light"/>
              </a:rPr>
              <a:t>European</a:t>
            </a:r>
            <a:r>
              <a:rPr sz="900" spc="-10" dirty="0">
                <a:latin typeface="Times New Roman"/>
                <a:cs typeface="Times New Roman"/>
              </a:rPr>
              <a:t> </a:t>
            </a:r>
            <a:r>
              <a:rPr sz="900" b="0" i="1" dirty="0">
                <a:latin typeface="Calibri Light"/>
                <a:cs typeface="Calibri Light"/>
              </a:rPr>
              <a:t>Commission,</a:t>
            </a:r>
            <a:r>
              <a:rPr sz="900" spc="10" dirty="0">
                <a:latin typeface="Times New Roman"/>
                <a:cs typeface="Times New Roman"/>
              </a:rPr>
              <a:t> </a:t>
            </a:r>
            <a:r>
              <a:rPr sz="900" b="0" i="1" spc="-20" dirty="0">
                <a:latin typeface="Calibri Light"/>
                <a:cs typeface="Calibri Light"/>
              </a:rPr>
              <a:t>2026</a:t>
            </a:r>
            <a:endParaRPr sz="900">
              <a:latin typeface="Calibri Light"/>
              <a:cs typeface="Calibri Light"/>
            </a:endParaRPr>
          </a:p>
        </p:txBody>
      </p:sp>
      <p:pic>
        <p:nvPicPr>
          <p:cNvPr id="51" name="object 5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80569" y="763788"/>
            <a:ext cx="2548160" cy="518933"/>
          </a:xfrm>
          <a:prstGeom prst="rect">
            <a:avLst/>
          </a:prstGeom>
        </p:spPr>
      </p:pic>
      <p:sp>
        <p:nvSpPr>
          <p:cNvPr id="52" name="object 52"/>
          <p:cNvSpPr txBox="1"/>
          <p:nvPr/>
        </p:nvSpPr>
        <p:spPr>
          <a:xfrm>
            <a:off x="10637641" y="6236802"/>
            <a:ext cx="1433830" cy="250825"/>
          </a:xfrm>
          <a:prstGeom prst="rect">
            <a:avLst/>
          </a:prstGeom>
          <a:solidFill>
            <a:srgbClr val="8EAADC">
              <a:alpha val="50195"/>
            </a:srgbClr>
          </a:solidFill>
        </p:spPr>
        <p:txBody>
          <a:bodyPr vert="horz" wrap="square" lIns="0" tIns="3873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3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University</a:t>
            </a:r>
            <a:r>
              <a:rPr sz="11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1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Sarajevo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0211317" y="6487334"/>
            <a:ext cx="1859914" cy="261620"/>
          </a:xfrm>
          <a:prstGeom prst="rect">
            <a:avLst/>
          </a:prstGeom>
          <a:solidFill>
            <a:srgbClr val="FFD965"/>
          </a:solidFill>
        </p:spPr>
        <p:txBody>
          <a:bodyPr vert="horz" wrap="square" lIns="0" tIns="3873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05"/>
              </a:spcBef>
            </a:pP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International</a:t>
            </a:r>
            <a:r>
              <a:rPr sz="11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Relations</a:t>
            </a:r>
            <a:r>
              <a:rPr sz="11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Office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54" name="object 5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67487" y="620097"/>
            <a:ext cx="884239" cy="84382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>
              <a:lnSpc>
                <a:spcPts val="4320"/>
              </a:lnSpc>
              <a:spcBef>
                <a:spcPts val="640"/>
              </a:spcBef>
            </a:pPr>
            <a:r>
              <a:rPr spc="-55" dirty="0"/>
              <a:t>Student</a:t>
            </a:r>
            <a:r>
              <a:rPr b="0" spc="-180" dirty="0">
                <a:latin typeface="Times New Roman"/>
                <a:cs typeface="Times New Roman"/>
              </a:rPr>
              <a:t> </a:t>
            </a:r>
            <a:r>
              <a:rPr spc="-20" dirty="0"/>
              <a:t>and</a:t>
            </a:r>
            <a:r>
              <a:rPr b="0" spc="-175" dirty="0">
                <a:latin typeface="Times New Roman"/>
                <a:cs typeface="Times New Roman"/>
              </a:rPr>
              <a:t> </a:t>
            </a:r>
            <a:r>
              <a:rPr spc="-65" dirty="0"/>
              <a:t>staff</a:t>
            </a:r>
            <a:r>
              <a:rPr b="0" spc="-145" dirty="0">
                <a:latin typeface="Times New Roman"/>
                <a:cs typeface="Times New Roman"/>
              </a:rPr>
              <a:t> </a:t>
            </a:r>
            <a:r>
              <a:rPr spc="-75" dirty="0"/>
              <a:t>exchanges</a:t>
            </a:r>
            <a:r>
              <a:rPr b="0" spc="-160" dirty="0">
                <a:latin typeface="Times New Roman"/>
                <a:cs typeface="Times New Roman"/>
              </a:rPr>
              <a:t> </a:t>
            </a:r>
            <a:r>
              <a:rPr spc="-40" dirty="0"/>
              <a:t>under</a:t>
            </a:r>
            <a:r>
              <a:rPr b="0" spc="-185" dirty="0">
                <a:latin typeface="Times New Roman"/>
                <a:cs typeface="Times New Roman"/>
              </a:rPr>
              <a:t> </a:t>
            </a:r>
            <a:r>
              <a:rPr spc="-10" dirty="0"/>
              <a:t>mobility</a:t>
            </a:r>
            <a:r>
              <a:rPr b="0" spc="-10" dirty="0">
                <a:latin typeface="Times New Roman"/>
                <a:cs typeface="Times New Roman"/>
              </a:rPr>
              <a:t> </a:t>
            </a:r>
            <a:r>
              <a:rPr spc="-10" dirty="0"/>
              <a:t>programmes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92864" y="2287523"/>
            <a:ext cx="4663440" cy="3194050"/>
            <a:chOff x="1292864" y="2287523"/>
            <a:chExt cx="4663440" cy="3194050"/>
          </a:xfrm>
        </p:grpSpPr>
        <p:sp>
          <p:nvSpPr>
            <p:cNvPr id="4" name="object 4"/>
            <p:cNvSpPr/>
            <p:nvPr/>
          </p:nvSpPr>
          <p:spPr>
            <a:xfrm>
              <a:off x="1292864" y="3291840"/>
              <a:ext cx="1162685" cy="1748155"/>
            </a:xfrm>
            <a:custGeom>
              <a:avLst/>
              <a:gdLst/>
              <a:ahLst/>
              <a:cxnLst/>
              <a:rect l="l" t="t" r="r" b="b"/>
              <a:pathLst>
                <a:path w="1162685" h="1748154">
                  <a:moveTo>
                    <a:pt x="0" y="1748027"/>
                  </a:moveTo>
                  <a:lnTo>
                    <a:pt x="229612" y="1748027"/>
                  </a:lnTo>
                </a:path>
                <a:path w="1162685" h="1748154">
                  <a:moveTo>
                    <a:pt x="438400" y="1748027"/>
                  </a:moveTo>
                  <a:lnTo>
                    <a:pt x="494788" y="1748027"/>
                  </a:lnTo>
                </a:path>
                <a:path w="1162685" h="1748154">
                  <a:moveTo>
                    <a:pt x="0" y="1310639"/>
                  </a:moveTo>
                  <a:lnTo>
                    <a:pt x="229612" y="1310639"/>
                  </a:lnTo>
                </a:path>
                <a:path w="1162685" h="1748154">
                  <a:moveTo>
                    <a:pt x="438400" y="1310639"/>
                  </a:moveTo>
                  <a:lnTo>
                    <a:pt x="1162300" y="1310639"/>
                  </a:lnTo>
                </a:path>
                <a:path w="1162685" h="1748154">
                  <a:moveTo>
                    <a:pt x="0" y="874775"/>
                  </a:moveTo>
                  <a:lnTo>
                    <a:pt x="229612" y="874775"/>
                  </a:lnTo>
                </a:path>
                <a:path w="1162685" h="1748154">
                  <a:moveTo>
                    <a:pt x="438400" y="874775"/>
                  </a:moveTo>
                  <a:lnTo>
                    <a:pt x="1162300" y="874775"/>
                  </a:lnTo>
                </a:path>
                <a:path w="1162685" h="1748154">
                  <a:moveTo>
                    <a:pt x="0" y="437387"/>
                  </a:moveTo>
                  <a:lnTo>
                    <a:pt x="229612" y="437387"/>
                  </a:lnTo>
                </a:path>
                <a:path w="1162685" h="1748154">
                  <a:moveTo>
                    <a:pt x="438400" y="437387"/>
                  </a:moveTo>
                  <a:lnTo>
                    <a:pt x="1162300" y="437387"/>
                  </a:lnTo>
                </a:path>
                <a:path w="1162685" h="1748154">
                  <a:moveTo>
                    <a:pt x="0" y="0"/>
                  </a:moveTo>
                  <a:lnTo>
                    <a:pt x="229612" y="0"/>
                  </a:lnTo>
                </a:path>
                <a:path w="1162685" h="1748154">
                  <a:moveTo>
                    <a:pt x="438400" y="0"/>
                  </a:moveTo>
                  <a:lnTo>
                    <a:pt x="1162300" y="0"/>
                  </a:lnTo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22476" y="2968751"/>
              <a:ext cx="208915" cy="2507615"/>
            </a:xfrm>
            <a:custGeom>
              <a:avLst/>
              <a:gdLst/>
              <a:ahLst/>
              <a:cxnLst/>
              <a:rect l="l" t="t" r="r" b="b"/>
              <a:pathLst>
                <a:path w="208914" h="2507615">
                  <a:moveTo>
                    <a:pt x="208788" y="0"/>
                  </a:moveTo>
                  <a:lnTo>
                    <a:pt x="0" y="0"/>
                  </a:lnTo>
                  <a:lnTo>
                    <a:pt x="0" y="2507492"/>
                  </a:lnTo>
                  <a:lnTo>
                    <a:pt x="208788" y="2507492"/>
                  </a:lnTo>
                  <a:lnTo>
                    <a:pt x="20878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92864" y="2855976"/>
              <a:ext cx="2095500" cy="2184400"/>
            </a:xfrm>
            <a:custGeom>
              <a:avLst/>
              <a:gdLst/>
              <a:ahLst/>
              <a:cxnLst/>
              <a:rect l="l" t="t" r="r" b="b"/>
              <a:pathLst>
                <a:path w="2095500" h="2184400">
                  <a:moveTo>
                    <a:pt x="703576" y="2183891"/>
                  </a:moveTo>
                  <a:lnTo>
                    <a:pt x="1162300" y="2183891"/>
                  </a:lnTo>
                </a:path>
                <a:path w="2095500" h="2184400">
                  <a:moveTo>
                    <a:pt x="1371088" y="2183891"/>
                  </a:moveTo>
                  <a:lnTo>
                    <a:pt x="1427476" y="2183891"/>
                  </a:lnTo>
                </a:path>
                <a:path w="2095500" h="2184400">
                  <a:moveTo>
                    <a:pt x="1371088" y="1746503"/>
                  </a:moveTo>
                  <a:lnTo>
                    <a:pt x="1427476" y="1746503"/>
                  </a:lnTo>
                </a:path>
                <a:path w="2095500" h="2184400">
                  <a:moveTo>
                    <a:pt x="1371088" y="1310639"/>
                  </a:moveTo>
                  <a:lnTo>
                    <a:pt x="1427476" y="1310639"/>
                  </a:lnTo>
                </a:path>
                <a:path w="2095500" h="2184400">
                  <a:moveTo>
                    <a:pt x="1371088" y="873251"/>
                  </a:moveTo>
                  <a:lnTo>
                    <a:pt x="2094988" y="873251"/>
                  </a:lnTo>
                </a:path>
                <a:path w="2095500" h="2184400">
                  <a:moveTo>
                    <a:pt x="1371088" y="435863"/>
                  </a:moveTo>
                  <a:lnTo>
                    <a:pt x="2094988" y="435863"/>
                  </a:lnTo>
                </a:path>
                <a:path w="2095500" h="2184400">
                  <a:moveTo>
                    <a:pt x="0" y="0"/>
                  </a:moveTo>
                  <a:lnTo>
                    <a:pt x="2094988" y="0"/>
                  </a:lnTo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55164" y="2891027"/>
              <a:ext cx="208915" cy="2585720"/>
            </a:xfrm>
            <a:custGeom>
              <a:avLst/>
              <a:gdLst/>
              <a:ahLst/>
              <a:cxnLst/>
              <a:rect l="l" t="t" r="r" b="b"/>
              <a:pathLst>
                <a:path w="208914" h="2585720">
                  <a:moveTo>
                    <a:pt x="208788" y="0"/>
                  </a:moveTo>
                  <a:lnTo>
                    <a:pt x="0" y="0"/>
                  </a:lnTo>
                  <a:lnTo>
                    <a:pt x="0" y="2585216"/>
                  </a:lnTo>
                  <a:lnTo>
                    <a:pt x="208788" y="2585216"/>
                  </a:lnTo>
                  <a:lnTo>
                    <a:pt x="20878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92864" y="2418588"/>
              <a:ext cx="3960495" cy="2621280"/>
            </a:xfrm>
            <a:custGeom>
              <a:avLst/>
              <a:gdLst/>
              <a:ahLst/>
              <a:cxnLst/>
              <a:rect l="l" t="t" r="r" b="b"/>
              <a:pathLst>
                <a:path w="3960495" h="2621279">
                  <a:moveTo>
                    <a:pt x="1636264" y="2621279"/>
                  </a:moveTo>
                  <a:lnTo>
                    <a:pt x="2094988" y="2621279"/>
                  </a:lnTo>
                </a:path>
                <a:path w="3960495" h="2621279">
                  <a:moveTo>
                    <a:pt x="2303776" y="2621279"/>
                  </a:moveTo>
                  <a:lnTo>
                    <a:pt x="2360164" y="2621279"/>
                  </a:lnTo>
                </a:path>
                <a:path w="3960495" h="2621279">
                  <a:moveTo>
                    <a:pt x="1636264" y="2183891"/>
                  </a:moveTo>
                  <a:lnTo>
                    <a:pt x="2094988" y="2183891"/>
                  </a:lnTo>
                </a:path>
                <a:path w="3960495" h="2621279">
                  <a:moveTo>
                    <a:pt x="2303776" y="2183891"/>
                  </a:moveTo>
                  <a:lnTo>
                    <a:pt x="2360164" y="2183891"/>
                  </a:lnTo>
                </a:path>
                <a:path w="3960495" h="2621279">
                  <a:moveTo>
                    <a:pt x="1636264" y="1748027"/>
                  </a:moveTo>
                  <a:lnTo>
                    <a:pt x="2094988" y="1748027"/>
                  </a:lnTo>
                </a:path>
                <a:path w="3960495" h="2621279">
                  <a:moveTo>
                    <a:pt x="2303776" y="1748027"/>
                  </a:moveTo>
                  <a:lnTo>
                    <a:pt x="3027676" y="1748027"/>
                  </a:lnTo>
                </a:path>
                <a:path w="3960495" h="2621279">
                  <a:moveTo>
                    <a:pt x="2303776" y="1310639"/>
                  </a:moveTo>
                  <a:lnTo>
                    <a:pt x="3027676" y="1310639"/>
                  </a:lnTo>
                </a:path>
                <a:path w="3960495" h="2621279">
                  <a:moveTo>
                    <a:pt x="2303776" y="873251"/>
                  </a:moveTo>
                  <a:lnTo>
                    <a:pt x="3027676" y="873251"/>
                  </a:lnTo>
                </a:path>
                <a:path w="3960495" h="2621279">
                  <a:moveTo>
                    <a:pt x="2303776" y="437387"/>
                  </a:moveTo>
                  <a:lnTo>
                    <a:pt x="3027676" y="437387"/>
                  </a:lnTo>
                </a:path>
                <a:path w="3960495" h="2621279">
                  <a:moveTo>
                    <a:pt x="0" y="0"/>
                  </a:moveTo>
                  <a:lnTo>
                    <a:pt x="2094988" y="0"/>
                  </a:lnTo>
                </a:path>
                <a:path w="3960495" h="2621279">
                  <a:moveTo>
                    <a:pt x="2303776" y="0"/>
                  </a:moveTo>
                  <a:lnTo>
                    <a:pt x="3960364" y="0"/>
                  </a:lnTo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87852" y="2322575"/>
              <a:ext cx="208915" cy="3154045"/>
            </a:xfrm>
            <a:custGeom>
              <a:avLst/>
              <a:gdLst/>
              <a:ahLst/>
              <a:cxnLst/>
              <a:rect l="l" t="t" r="r" b="b"/>
              <a:pathLst>
                <a:path w="208914" h="3154045">
                  <a:moveTo>
                    <a:pt x="208788" y="0"/>
                  </a:moveTo>
                  <a:lnTo>
                    <a:pt x="0" y="0"/>
                  </a:lnTo>
                  <a:lnTo>
                    <a:pt x="0" y="3153674"/>
                  </a:lnTo>
                  <a:lnTo>
                    <a:pt x="208788" y="3153674"/>
                  </a:lnTo>
                  <a:lnTo>
                    <a:pt x="20878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861816" y="2855976"/>
              <a:ext cx="1391920" cy="2184400"/>
            </a:xfrm>
            <a:custGeom>
              <a:avLst/>
              <a:gdLst/>
              <a:ahLst/>
              <a:cxnLst/>
              <a:rect l="l" t="t" r="r" b="b"/>
              <a:pathLst>
                <a:path w="1391920" h="2184400">
                  <a:moveTo>
                    <a:pt x="0" y="2183891"/>
                  </a:moveTo>
                  <a:lnTo>
                    <a:pt x="458724" y="2183891"/>
                  </a:lnTo>
                </a:path>
                <a:path w="1391920" h="2184400">
                  <a:moveTo>
                    <a:pt x="667512" y="2183891"/>
                  </a:moveTo>
                  <a:lnTo>
                    <a:pt x="723900" y="2183891"/>
                  </a:lnTo>
                </a:path>
                <a:path w="1391920" h="2184400">
                  <a:moveTo>
                    <a:pt x="0" y="1746503"/>
                  </a:moveTo>
                  <a:lnTo>
                    <a:pt x="458724" y="1746503"/>
                  </a:lnTo>
                </a:path>
                <a:path w="1391920" h="2184400">
                  <a:moveTo>
                    <a:pt x="667512" y="1746503"/>
                  </a:moveTo>
                  <a:lnTo>
                    <a:pt x="723900" y="1746503"/>
                  </a:lnTo>
                </a:path>
                <a:path w="1391920" h="2184400">
                  <a:moveTo>
                    <a:pt x="667512" y="1310639"/>
                  </a:moveTo>
                  <a:lnTo>
                    <a:pt x="723900" y="1310639"/>
                  </a:lnTo>
                </a:path>
                <a:path w="1391920" h="2184400">
                  <a:moveTo>
                    <a:pt x="667512" y="873251"/>
                  </a:moveTo>
                  <a:lnTo>
                    <a:pt x="723900" y="873251"/>
                  </a:lnTo>
                </a:path>
                <a:path w="1391920" h="2184400">
                  <a:moveTo>
                    <a:pt x="667512" y="435863"/>
                  </a:moveTo>
                  <a:lnTo>
                    <a:pt x="723900" y="435863"/>
                  </a:lnTo>
                </a:path>
                <a:path w="1391920" h="2184400">
                  <a:moveTo>
                    <a:pt x="667512" y="0"/>
                  </a:moveTo>
                  <a:lnTo>
                    <a:pt x="1391412" y="0"/>
                  </a:lnTo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320540" y="2593847"/>
              <a:ext cx="208915" cy="2882900"/>
            </a:xfrm>
            <a:custGeom>
              <a:avLst/>
              <a:gdLst/>
              <a:ahLst/>
              <a:cxnLst/>
              <a:rect l="l" t="t" r="r" b="b"/>
              <a:pathLst>
                <a:path w="208914" h="2882900">
                  <a:moveTo>
                    <a:pt x="208788" y="0"/>
                  </a:moveTo>
                  <a:lnTo>
                    <a:pt x="0" y="0"/>
                  </a:lnTo>
                  <a:lnTo>
                    <a:pt x="0" y="2882396"/>
                  </a:lnTo>
                  <a:lnTo>
                    <a:pt x="208788" y="2882396"/>
                  </a:lnTo>
                  <a:lnTo>
                    <a:pt x="20878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94504" y="2418588"/>
              <a:ext cx="1162050" cy="2621280"/>
            </a:xfrm>
            <a:custGeom>
              <a:avLst/>
              <a:gdLst/>
              <a:ahLst/>
              <a:cxnLst/>
              <a:rect l="l" t="t" r="r" b="b"/>
              <a:pathLst>
                <a:path w="1162050" h="2621279">
                  <a:moveTo>
                    <a:pt x="0" y="2621279"/>
                  </a:moveTo>
                  <a:lnTo>
                    <a:pt x="458724" y="2621279"/>
                  </a:lnTo>
                </a:path>
                <a:path w="1162050" h="2621279">
                  <a:moveTo>
                    <a:pt x="667512" y="2621279"/>
                  </a:moveTo>
                  <a:lnTo>
                    <a:pt x="723900" y="2621279"/>
                  </a:lnTo>
                </a:path>
                <a:path w="1162050" h="2621279">
                  <a:moveTo>
                    <a:pt x="0" y="2183891"/>
                  </a:moveTo>
                  <a:lnTo>
                    <a:pt x="458724" y="2183891"/>
                  </a:lnTo>
                </a:path>
                <a:path w="1162050" h="2621279">
                  <a:moveTo>
                    <a:pt x="667512" y="2183891"/>
                  </a:moveTo>
                  <a:lnTo>
                    <a:pt x="723900" y="2183891"/>
                  </a:lnTo>
                </a:path>
                <a:path w="1162050" h="2621279">
                  <a:moveTo>
                    <a:pt x="0" y="1748027"/>
                  </a:moveTo>
                  <a:lnTo>
                    <a:pt x="458724" y="1748027"/>
                  </a:lnTo>
                </a:path>
                <a:path w="1162050" h="2621279">
                  <a:moveTo>
                    <a:pt x="667512" y="1748027"/>
                  </a:moveTo>
                  <a:lnTo>
                    <a:pt x="723900" y="1748027"/>
                  </a:lnTo>
                </a:path>
                <a:path w="1162050" h="2621279">
                  <a:moveTo>
                    <a:pt x="0" y="1310639"/>
                  </a:moveTo>
                  <a:lnTo>
                    <a:pt x="458724" y="1310639"/>
                  </a:lnTo>
                </a:path>
                <a:path w="1162050" h="2621279">
                  <a:moveTo>
                    <a:pt x="667512" y="1310639"/>
                  </a:moveTo>
                  <a:lnTo>
                    <a:pt x="723900" y="1310639"/>
                  </a:lnTo>
                </a:path>
                <a:path w="1162050" h="2621279">
                  <a:moveTo>
                    <a:pt x="0" y="873251"/>
                  </a:moveTo>
                  <a:lnTo>
                    <a:pt x="458724" y="873251"/>
                  </a:lnTo>
                </a:path>
                <a:path w="1162050" h="2621279">
                  <a:moveTo>
                    <a:pt x="667512" y="873251"/>
                  </a:moveTo>
                  <a:lnTo>
                    <a:pt x="723900" y="873251"/>
                  </a:lnTo>
                </a:path>
                <a:path w="1162050" h="2621279">
                  <a:moveTo>
                    <a:pt x="667512" y="437387"/>
                  </a:moveTo>
                  <a:lnTo>
                    <a:pt x="1161805" y="437387"/>
                  </a:lnTo>
                </a:path>
                <a:path w="1162050" h="2621279">
                  <a:moveTo>
                    <a:pt x="667512" y="0"/>
                  </a:moveTo>
                  <a:lnTo>
                    <a:pt x="1161805" y="0"/>
                  </a:lnTo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253228" y="2287523"/>
              <a:ext cx="208915" cy="3188970"/>
            </a:xfrm>
            <a:custGeom>
              <a:avLst/>
              <a:gdLst/>
              <a:ahLst/>
              <a:cxnLst/>
              <a:rect l="l" t="t" r="r" b="b"/>
              <a:pathLst>
                <a:path w="208914" h="3188970">
                  <a:moveTo>
                    <a:pt x="208788" y="0"/>
                  </a:moveTo>
                  <a:lnTo>
                    <a:pt x="0" y="0"/>
                  </a:lnTo>
                  <a:lnTo>
                    <a:pt x="0" y="3188726"/>
                  </a:lnTo>
                  <a:lnTo>
                    <a:pt x="208788" y="3188726"/>
                  </a:lnTo>
                  <a:lnTo>
                    <a:pt x="20878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787652" y="3012947"/>
              <a:ext cx="3007360" cy="2463800"/>
            </a:xfrm>
            <a:custGeom>
              <a:avLst/>
              <a:gdLst/>
              <a:ahLst/>
              <a:cxnLst/>
              <a:rect l="l" t="t" r="r" b="b"/>
              <a:pathLst>
                <a:path w="3007360" h="2463800">
                  <a:moveTo>
                    <a:pt x="208788" y="1938528"/>
                  </a:moveTo>
                  <a:lnTo>
                    <a:pt x="0" y="1938528"/>
                  </a:lnTo>
                  <a:lnTo>
                    <a:pt x="0" y="2463304"/>
                  </a:lnTo>
                  <a:lnTo>
                    <a:pt x="208788" y="2463304"/>
                  </a:lnTo>
                  <a:lnTo>
                    <a:pt x="208788" y="1938528"/>
                  </a:lnTo>
                  <a:close/>
                </a:path>
                <a:path w="3007360" h="2463800">
                  <a:moveTo>
                    <a:pt x="1141476" y="908304"/>
                  </a:moveTo>
                  <a:lnTo>
                    <a:pt x="932688" y="908304"/>
                  </a:lnTo>
                  <a:lnTo>
                    <a:pt x="932688" y="2463304"/>
                  </a:lnTo>
                  <a:lnTo>
                    <a:pt x="1141476" y="2463304"/>
                  </a:lnTo>
                  <a:lnTo>
                    <a:pt x="1141476" y="908304"/>
                  </a:lnTo>
                  <a:close/>
                </a:path>
                <a:path w="3007360" h="2463800">
                  <a:moveTo>
                    <a:pt x="2074164" y="1371600"/>
                  </a:moveTo>
                  <a:lnTo>
                    <a:pt x="1865376" y="1371600"/>
                  </a:lnTo>
                  <a:lnTo>
                    <a:pt x="1865376" y="2463304"/>
                  </a:lnTo>
                  <a:lnTo>
                    <a:pt x="2074164" y="2463304"/>
                  </a:lnTo>
                  <a:lnTo>
                    <a:pt x="2074164" y="1371600"/>
                  </a:lnTo>
                  <a:close/>
                </a:path>
                <a:path w="3007360" h="2463800">
                  <a:moveTo>
                    <a:pt x="3006852" y="0"/>
                  </a:moveTo>
                  <a:lnTo>
                    <a:pt x="2798064" y="0"/>
                  </a:lnTo>
                  <a:lnTo>
                    <a:pt x="2798064" y="2463304"/>
                  </a:lnTo>
                  <a:lnTo>
                    <a:pt x="3006852" y="2463304"/>
                  </a:lnTo>
                  <a:lnTo>
                    <a:pt x="3006852" y="0"/>
                  </a:lnTo>
                  <a:close/>
                </a:path>
              </a:pathLst>
            </a:custGeom>
            <a:solidFill>
              <a:srgbClr val="ED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27192" y="3291840"/>
              <a:ext cx="229235" cy="1748155"/>
            </a:xfrm>
            <a:custGeom>
              <a:avLst/>
              <a:gdLst/>
              <a:ahLst/>
              <a:cxnLst/>
              <a:rect l="l" t="t" r="r" b="b"/>
              <a:pathLst>
                <a:path w="229235" h="1748154">
                  <a:moveTo>
                    <a:pt x="0" y="1748027"/>
                  </a:moveTo>
                  <a:lnTo>
                    <a:pt x="229117" y="1748027"/>
                  </a:lnTo>
                </a:path>
                <a:path w="229235" h="1748154">
                  <a:moveTo>
                    <a:pt x="0" y="1310639"/>
                  </a:moveTo>
                  <a:lnTo>
                    <a:pt x="229117" y="1310639"/>
                  </a:lnTo>
                </a:path>
                <a:path w="229235" h="1748154">
                  <a:moveTo>
                    <a:pt x="0" y="874775"/>
                  </a:moveTo>
                  <a:lnTo>
                    <a:pt x="229117" y="874775"/>
                  </a:lnTo>
                </a:path>
                <a:path w="229235" h="1748154">
                  <a:moveTo>
                    <a:pt x="0" y="437387"/>
                  </a:moveTo>
                  <a:lnTo>
                    <a:pt x="229117" y="437387"/>
                  </a:lnTo>
                </a:path>
                <a:path w="229235" h="1748154">
                  <a:moveTo>
                    <a:pt x="0" y="0"/>
                  </a:moveTo>
                  <a:lnTo>
                    <a:pt x="229117" y="0"/>
                  </a:lnTo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518404" y="3038855"/>
              <a:ext cx="208915" cy="2437765"/>
            </a:xfrm>
            <a:custGeom>
              <a:avLst/>
              <a:gdLst/>
              <a:ahLst/>
              <a:cxnLst/>
              <a:rect l="l" t="t" r="r" b="b"/>
              <a:pathLst>
                <a:path w="208914" h="2437765">
                  <a:moveTo>
                    <a:pt x="208788" y="0"/>
                  </a:moveTo>
                  <a:lnTo>
                    <a:pt x="0" y="0"/>
                  </a:lnTo>
                  <a:lnTo>
                    <a:pt x="0" y="2437388"/>
                  </a:lnTo>
                  <a:lnTo>
                    <a:pt x="208788" y="2437388"/>
                  </a:lnTo>
                  <a:lnTo>
                    <a:pt x="208788" y="0"/>
                  </a:lnTo>
                  <a:close/>
                </a:path>
              </a:pathLst>
            </a:custGeom>
            <a:solidFill>
              <a:srgbClr val="ED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92864" y="5476244"/>
              <a:ext cx="4663440" cy="0"/>
            </a:xfrm>
            <a:custGeom>
              <a:avLst/>
              <a:gdLst/>
              <a:ahLst/>
              <a:cxnLst/>
              <a:rect l="l" t="t" r="r" b="b"/>
              <a:pathLst>
                <a:path w="4663440">
                  <a:moveTo>
                    <a:pt x="0" y="0"/>
                  </a:moveTo>
                  <a:lnTo>
                    <a:pt x="4663445" y="0"/>
                  </a:lnTo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/>
          <p:nvPr/>
        </p:nvSpPr>
        <p:spPr>
          <a:xfrm>
            <a:off x="1292864" y="1981962"/>
            <a:ext cx="4663440" cy="0"/>
          </a:xfrm>
          <a:custGeom>
            <a:avLst/>
            <a:gdLst/>
            <a:ahLst/>
            <a:cxnLst/>
            <a:rect l="l" t="t" r="r" b="b"/>
            <a:pathLst>
              <a:path w="4663440">
                <a:moveTo>
                  <a:pt x="0" y="0"/>
                </a:moveTo>
                <a:lnTo>
                  <a:pt x="4663445" y="0"/>
                </a:lnTo>
              </a:path>
            </a:pathLst>
          </a:custGeom>
          <a:ln w="952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496696" y="2706747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287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429385" y="2628142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296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62073" y="2060190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361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653028" y="2330962"/>
            <a:ext cx="1600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9530" algn="ctr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330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227712" y="2025138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365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787652" y="4690362"/>
            <a:ext cx="668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60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707903" y="3659244"/>
            <a:ext cx="6800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178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640592" y="4122160"/>
            <a:ext cx="6800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125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573281" y="2750305"/>
            <a:ext cx="6800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282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493520" y="2776463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279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62327" y="5356096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85211" y="4919209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50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08106" y="4482201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100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08106" y="4045455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150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08106" y="3608567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200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08106" y="3171560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250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08106" y="2734814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300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908106" y="2297676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350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908106" y="1860919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400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571243" y="5929062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19" h="83820">
                <a:moveTo>
                  <a:pt x="83498" y="0"/>
                </a:moveTo>
                <a:lnTo>
                  <a:pt x="0" y="0"/>
                </a:lnTo>
                <a:lnTo>
                  <a:pt x="0" y="83498"/>
                </a:lnTo>
                <a:lnTo>
                  <a:pt x="83498" y="83498"/>
                </a:lnTo>
                <a:lnTo>
                  <a:pt x="83498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1592703" y="5553866"/>
            <a:ext cx="1508125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44880" algn="l"/>
              </a:tabLst>
            </a:pPr>
            <a:r>
              <a:rPr sz="1200" spc="-20" dirty="0">
                <a:solidFill>
                  <a:srgbClr val="595959"/>
                </a:solidFill>
                <a:latin typeface="Calibri"/>
                <a:cs typeface="Calibri"/>
              </a:rPr>
              <a:t>2021</a:t>
            </a:r>
            <a:r>
              <a:rPr sz="1200" dirty="0">
                <a:solidFill>
                  <a:srgbClr val="595959"/>
                </a:solidFill>
                <a:latin typeface="Times New Roman"/>
                <a:cs typeface="Times New Roman"/>
              </a:rPr>
              <a:t>	</a:t>
            </a:r>
            <a:r>
              <a:rPr sz="1200" spc="-20" dirty="0">
                <a:solidFill>
                  <a:srgbClr val="595959"/>
                </a:solidFill>
                <a:latin typeface="Calibri"/>
                <a:cs typeface="Calibri"/>
              </a:rPr>
              <a:t>2022</a:t>
            </a:r>
            <a:endParaRPr sz="1200">
              <a:latin typeface="Calibri"/>
              <a:cs typeface="Calibri"/>
            </a:endParaRPr>
          </a:p>
          <a:p>
            <a:pPr marL="99060">
              <a:lnSpc>
                <a:spcPct val="100000"/>
              </a:lnSpc>
              <a:spcBef>
                <a:spcPts val="894"/>
              </a:spcBef>
            </a:pP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UNSA</a:t>
            </a:r>
            <a:r>
              <a:rPr sz="1200" spc="-6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students</a:t>
            </a:r>
            <a:r>
              <a:rPr sz="1200" spc="-5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595959"/>
                </a:solidFill>
                <a:latin typeface="Calibri"/>
                <a:cs typeface="Calibri"/>
              </a:rPr>
              <a:t>abroad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3378342" y="5929062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83498" y="0"/>
                </a:moveTo>
                <a:lnTo>
                  <a:pt x="0" y="0"/>
                </a:lnTo>
                <a:lnTo>
                  <a:pt x="0" y="83498"/>
                </a:lnTo>
                <a:lnTo>
                  <a:pt x="83498" y="83498"/>
                </a:lnTo>
                <a:lnTo>
                  <a:pt x="83498" y="0"/>
                </a:lnTo>
                <a:close/>
              </a:path>
            </a:pathLst>
          </a:custGeom>
          <a:solidFill>
            <a:srgbClr val="ED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3458343" y="5553866"/>
            <a:ext cx="2199640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44880" algn="l"/>
                <a:tab pos="1877695" algn="l"/>
              </a:tabLst>
            </a:pPr>
            <a:r>
              <a:rPr sz="1200" spc="-20" dirty="0">
                <a:solidFill>
                  <a:srgbClr val="595959"/>
                </a:solidFill>
                <a:latin typeface="Calibri"/>
                <a:cs typeface="Calibri"/>
              </a:rPr>
              <a:t>2023</a:t>
            </a:r>
            <a:r>
              <a:rPr sz="1200" dirty="0">
                <a:solidFill>
                  <a:srgbClr val="595959"/>
                </a:solidFill>
                <a:latin typeface="Times New Roman"/>
                <a:cs typeface="Times New Roman"/>
              </a:rPr>
              <a:t>	</a:t>
            </a:r>
            <a:r>
              <a:rPr sz="1200" spc="-20" dirty="0">
                <a:solidFill>
                  <a:srgbClr val="595959"/>
                </a:solidFill>
                <a:latin typeface="Calibri"/>
                <a:cs typeface="Calibri"/>
              </a:rPr>
              <a:t>2024</a:t>
            </a:r>
            <a:r>
              <a:rPr sz="1200" dirty="0">
                <a:solidFill>
                  <a:srgbClr val="595959"/>
                </a:solidFill>
                <a:latin typeface="Times New Roman"/>
                <a:cs typeface="Times New Roman"/>
              </a:rPr>
              <a:t>	</a:t>
            </a:r>
            <a:r>
              <a:rPr sz="1200" spc="-20" dirty="0">
                <a:solidFill>
                  <a:srgbClr val="595959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  <a:p>
            <a:pPr marL="40640">
              <a:lnSpc>
                <a:spcPct val="100000"/>
              </a:lnSpc>
              <a:spcBef>
                <a:spcPts val="894"/>
              </a:spcBef>
            </a:pP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International</a:t>
            </a:r>
            <a:r>
              <a:rPr sz="12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students</a:t>
            </a:r>
            <a:r>
              <a:rPr sz="1200" spc="-5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at</a:t>
            </a:r>
            <a:r>
              <a:rPr sz="1200" spc="-4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595959"/>
                </a:solidFill>
                <a:latin typeface="Calibri"/>
                <a:cs typeface="Calibri"/>
              </a:rPr>
              <a:t>UNSA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274571" y="6282943"/>
            <a:ext cx="76092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0" spc="-10" dirty="0">
                <a:latin typeface="Calibri Light"/>
                <a:cs typeface="Calibri Light"/>
              </a:rPr>
              <a:t>Erasmus+</a:t>
            </a:r>
            <a:r>
              <a:rPr sz="1000" spc="-55" dirty="0">
                <a:latin typeface="Times New Roman"/>
                <a:cs typeface="Times New Roman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and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CEEPUS</a:t>
            </a:r>
            <a:r>
              <a:rPr sz="1000" spc="-40" dirty="0">
                <a:latin typeface="Times New Roman"/>
                <a:cs typeface="Times New Roman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are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the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most</a:t>
            </a:r>
            <a:r>
              <a:rPr sz="1000" spc="-45" dirty="0">
                <a:latin typeface="Times New Roman"/>
                <a:cs typeface="Times New Roman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popular</a:t>
            </a:r>
            <a:r>
              <a:rPr sz="1000" spc="-45" dirty="0">
                <a:latin typeface="Times New Roman"/>
                <a:cs typeface="Times New Roman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mobility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b="0" spc="-20" dirty="0">
                <a:latin typeface="Calibri Light"/>
                <a:cs typeface="Calibri Light"/>
              </a:rPr>
              <a:t>programmes,</a:t>
            </a:r>
            <a:r>
              <a:rPr sz="1000" spc="-50" dirty="0">
                <a:latin typeface="Times New Roman"/>
                <a:cs typeface="Times New Roman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supporting</a:t>
            </a:r>
            <a:r>
              <a:rPr sz="1000" spc="-55" dirty="0">
                <a:latin typeface="Times New Roman"/>
                <a:cs typeface="Times New Roman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international</a:t>
            </a:r>
            <a:r>
              <a:rPr sz="1000" spc="-50" dirty="0">
                <a:latin typeface="Times New Roman"/>
                <a:cs typeface="Times New Roman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academic</a:t>
            </a:r>
            <a:r>
              <a:rPr sz="1000" spc="-55" dirty="0">
                <a:latin typeface="Times New Roman"/>
                <a:cs typeface="Times New Roman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exchange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and</a:t>
            </a:r>
            <a:r>
              <a:rPr sz="1000" spc="-40" dirty="0">
                <a:latin typeface="Times New Roman"/>
                <a:cs typeface="Times New Roman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cooperation</a:t>
            </a:r>
            <a:r>
              <a:rPr sz="1000" spc="-55" dirty="0">
                <a:latin typeface="Times New Roman"/>
                <a:cs typeface="Times New Roman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for</a:t>
            </a:r>
            <a:r>
              <a:rPr sz="1000" spc="-45" dirty="0">
                <a:latin typeface="Times New Roman"/>
                <a:cs typeface="Times New Roman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students</a:t>
            </a:r>
            <a:r>
              <a:rPr sz="1000" spc="-50" dirty="0">
                <a:latin typeface="Times New Roman"/>
                <a:cs typeface="Times New Roman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and</a:t>
            </a:r>
            <a:r>
              <a:rPr sz="1000" spc="-55" dirty="0">
                <a:latin typeface="Times New Roman"/>
                <a:cs typeface="Times New Roman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staff.</a:t>
            </a:r>
            <a:endParaRPr sz="1000">
              <a:latin typeface="Calibri Light"/>
              <a:cs typeface="Calibri Light"/>
            </a:endParaRPr>
          </a:p>
        </p:txBody>
      </p:sp>
      <p:pic>
        <p:nvPicPr>
          <p:cNvPr id="43" name="object 4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0850" y="6207861"/>
            <a:ext cx="537993" cy="537993"/>
          </a:xfrm>
          <a:prstGeom prst="rect">
            <a:avLst/>
          </a:prstGeom>
        </p:spPr>
      </p:pic>
      <p:sp>
        <p:nvSpPr>
          <p:cNvPr id="44" name="object 44"/>
          <p:cNvSpPr txBox="1"/>
          <p:nvPr/>
        </p:nvSpPr>
        <p:spPr>
          <a:xfrm>
            <a:off x="10637641" y="6236802"/>
            <a:ext cx="1433830" cy="250825"/>
          </a:xfrm>
          <a:prstGeom prst="rect">
            <a:avLst/>
          </a:prstGeom>
          <a:solidFill>
            <a:srgbClr val="8EAADC">
              <a:alpha val="50195"/>
            </a:srgbClr>
          </a:solidFill>
        </p:spPr>
        <p:txBody>
          <a:bodyPr vert="horz" wrap="square" lIns="0" tIns="3873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3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University</a:t>
            </a:r>
            <a:r>
              <a:rPr sz="11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1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Sarajevo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0211317" y="6487334"/>
            <a:ext cx="1859914" cy="261620"/>
          </a:xfrm>
          <a:prstGeom prst="rect">
            <a:avLst/>
          </a:prstGeom>
          <a:solidFill>
            <a:srgbClr val="FFD965"/>
          </a:solidFill>
        </p:spPr>
        <p:txBody>
          <a:bodyPr vert="horz" wrap="square" lIns="0" tIns="3873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05"/>
              </a:spcBef>
            </a:pP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International</a:t>
            </a:r>
            <a:r>
              <a:rPr sz="11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Relations</a:t>
            </a:r>
            <a:r>
              <a:rPr sz="11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Office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6706483" y="2326957"/>
            <a:ext cx="4507865" cy="3154045"/>
            <a:chOff x="6706483" y="2326957"/>
            <a:chExt cx="4507865" cy="3154045"/>
          </a:xfrm>
        </p:grpSpPr>
        <p:sp>
          <p:nvSpPr>
            <p:cNvPr id="47" name="object 47"/>
            <p:cNvSpPr/>
            <p:nvPr/>
          </p:nvSpPr>
          <p:spPr>
            <a:xfrm>
              <a:off x="6706483" y="5126736"/>
              <a:ext cx="478155" cy="0"/>
            </a:xfrm>
            <a:custGeom>
              <a:avLst/>
              <a:gdLst/>
              <a:ahLst/>
              <a:cxnLst/>
              <a:rect l="l" t="t" r="r" b="b"/>
              <a:pathLst>
                <a:path w="478154">
                  <a:moveTo>
                    <a:pt x="0" y="0"/>
                  </a:moveTo>
                  <a:lnTo>
                    <a:pt x="221620" y="0"/>
                  </a:lnTo>
                </a:path>
                <a:path w="478154">
                  <a:moveTo>
                    <a:pt x="422788" y="0"/>
                  </a:moveTo>
                  <a:lnTo>
                    <a:pt x="477652" y="0"/>
                  </a:lnTo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928104" y="4861559"/>
              <a:ext cx="201295" cy="614680"/>
            </a:xfrm>
            <a:custGeom>
              <a:avLst/>
              <a:gdLst/>
              <a:ahLst/>
              <a:cxnLst/>
              <a:rect l="l" t="t" r="r" b="b"/>
              <a:pathLst>
                <a:path w="201295" h="614679">
                  <a:moveTo>
                    <a:pt x="201168" y="0"/>
                  </a:moveTo>
                  <a:lnTo>
                    <a:pt x="0" y="0"/>
                  </a:lnTo>
                  <a:lnTo>
                    <a:pt x="0" y="614684"/>
                  </a:lnTo>
                  <a:lnTo>
                    <a:pt x="201168" y="614684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706483" y="3380232"/>
              <a:ext cx="1379855" cy="1746885"/>
            </a:xfrm>
            <a:custGeom>
              <a:avLst/>
              <a:gdLst/>
              <a:ahLst/>
              <a:cxnLst/>
              <a:rect l="l" t="t" r="r" b="b"/>
              <a:pathLst>
                <a:path w="1379854" h="1746885">
                  <a:moveTo>
                    <a:pt x="680344" y="1746503"/>
                  </a:moveTo>
                  <a:lnTo>
                    <a:pt x="1122304" y="1746503"/>
                  </a:lnTo>
                </a:path>
                <a:path w="1379854" h="1746885">
                  <a:moveTo>
                    <a:pt x="1324996" y="1746503"/>
                  </a:moveTo>
                  <a:lnTo>
                    <a:pt x="1379860" y="1746503"/>
                  </a:lnTo>
                </a:path>
                <a:path w="1379854" h="1746885">
                  <a:moveTo>
                    <a:pt x="0" y="1397507"/>
                  </a:moveTo>
                  <a:lnTo>
                    <a:pt x="1122304" y="1397507"/>
                  </a:lnTo>
                </a:path>
                <a:path w="1379854" h="1746885">
                  <a:moveTo>
                    <a:pt x="1324996" y="1397507"/>
                  </a:moveTo>
                  <a:lnTo>
                    <a:pt x="1379860" y="1397507"/>
                  </a:lnTo>
                </a:path>
                <a:path w="1379854" h="1746885">
                  <a:moveTo>
                    <a:pt x="0" y="1046987"/>
                  </a:moveTo>
                  <a:lnTo>
                    <a:pt x="1122304" y="1046987"/>
                  </a:lnTo>
                </a:path>
                <a:path w="1379854" h="1746885">
                  <a:moveTo>
                    <a:pt x="1324996" y="1046987"/>
                  </a:moveTo>
                  <a:lnTo>
                    <a:pt x="1379860" y="1046987"/>
                  </a:lnTo>
                </a:path>
                <a:path w="1379854" h="1746885">
                  <a:moveTo>
                    <a:pt x="0" y="697991"/>
                  </a:moveTo>
                  <a:lnTo>
                    <a:pt x="1122304" y="697991"/>
                  </a:lnTo>
                </a:path>
                <a:path w="1379854" h="1746885">
                  <a:moveTo>
                    <a:pt x="1324996" y="697991"/>
                  </a:moveTo>
                  <a:lnTo>
                    <a:pt x="1379860" y="697991"/>
                  </a:lnTo>
                </a:path>
                <a:path w="1379854" h="1746885">
                  <a:moveTo>
                    <a:pt x="0" y="348995"/>
                  </a:moveTo>
                  <a:lnTo>
                    <a:pt x="1122304" y="348995"/>
                  </a:lnTo>
                </a:path>
                <a:path w="1379854" h="1746885">
                  <a:moveTo>
                    <a:pt x="1324996" y="348995"/>
                  </a:moveTo>
                  <a:lnTo>
                    <a:pt x="1379860" y="348995"/>
                  </a:lnTo>
                </a:path>
                <a:path w="1379854" h="1746885">
                  <a:moveTo>
                    <a:pt x="0" y="0"/>
                  </a:moveTo>
                  <a:lnTo>
                    <a:pt x="1122304" y="0"/>
                  </a:lnTo>
                </a:path>
                <a:path w="1379854" h="1746885">
                  <a:moveTo>
                    <a:pt x="1324996" y="0"/>
                  </a:moveTo>
                  <a:lnTo>
                    <a:pt x="1379860" y="0"/>
                  </a:lnTo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828788" y="3218687"/>
              <a:ext cx="203200" cy="2258060"/>
            </a:xfrm>
            <a:custGeom>
              <a:avLst/>
              <a:gdLst/>
              <a:ahLst/>
              <a:cxnLst/>
              <a:rect l="l" t="t" r="r" b="b"/>
              <a:pathLst>
                <a:path w="203200" h="2258060">
                  <a:moveTo>
                    <a:pt x="202692" y="0"/>
                  </a:moveTo>
                  <a:lnTo>
                    <a:pt x="0" y="0"/>
                  </a:lnTo>
                  <a:lnTo>
                    <a:pt x="0" y="2257556"/>
                  </a:lnTo>
                  <a:lnTo>
                    <a:pt x="202692" y="2257556"/>
                  </a:lnTo>
                  <a:lnTo>
                    <a:pt x="20269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706483" y="3029712"/>
              <a:ext cx="2925445" cy="2097405"/>
            </a:xfrm>
            <a:custGeom>
              <a:avLst/>
              <a:gdLst/>
              <a:ahLst/>
              <a:cxnLst/>
              <a:rect l="l" t="t" r="r" b="b"/>
              <a:pathLst>
                <a:path w="2925445" h="2097404">
                  <a:moveTo>
                    <a:pt x="1581028" y="2097023"/>
                  </a:moveTo>
                  <a:lnTo>
                    <a:pt x="2024512" y="2097023"/>
                  </a:lnTo>
                </a:path>
                <a:path w="2925445" h="2097404">
                  <a:moveTo>
                    <a:pt x="2227204" y="2097023"/>
                  </a:moveTo>
                  <a:lnTo>
                    <a:pt x="2280544" y="2097023"/>
                  </a:lnTo>
                </a:path>
                <a:path w="2925445" h="2097404">
                  <a:moveTo>
                    <a:pt x="1581028" y="1748027"/>
                  </a:moveTo>
                  <a:lnTo>
                    <a:pt x="2024512" y="1748027"/>
                  </a:lnTo>
                </a:path>
                <a:path w="2925445" h="2097404">
                  <a:moveTo>
                    <a:pt x="2227204" y="1748027"/>
                  </a:moveTo>
                  <a:lnTo>
                    <a:pt x="2280544" y="1748027"/>
                  </a:lnTo>
                </a:path>
                <a:path w="2925445" h="2097404">
                  <a:moveTo>
                    <a:pt x="1581028" y="1397507"/>
                  </a:moveTo>
                  <a:lnTo>
                    <a:pt x="2024512" y="1397507"/>
                  </a:lnTo>
                </a:path>
                <a:path w="2925445" h="2097404">
                  <a:moveTo>
                    <a:pt x="2227204" y="1397507"/>
                  </a:moveTo>
                  <a:lnTo>
                    <a:pt x="2280544" y="1397507"/>
                  </a:lnTo>
                </a:path>
                <a:path w="2925445" h="2097404">
                  <a:moveTo>
                    <a:pt x="1581028" y="1048511"/>
                  </a:moveTo>
                  <a:lnTo>
                    <a:pt x="2024512" y="1048511"/>
                  </a:lnTo>
                </a:path>
                <a:path w="2925445" h="2097404">
                  <a:moveTo>
                    <a:pt x="2227204" y="1048511"/>
                  </a:moveTo>
                  <a:lnTo>
                    <a:pt x="2280544" y="1048511"/>
                  </a:lnTo>
                </a:path>
                <a:path w="2925445" h="2097404">
                  <a:moveTo>
                    <a:pt x="1581028" y="699515"/>
                  </a:moveTo>
                  <a:lnTo>
                    <a:pt x="2024512" y="699515"/>
                  </a:lnTo>
                </a:path>
                <a:path w="2925445" h="2097404">
                  <a:moveTo>
                    <a:pt x="2227204" y="699515"/>
                  </a:moveTo>
                  <a:lnTo>
                    <a:pt x="2280544" y="699515"/>
                  </a:lnTo>
                </a:path>
                <a:path w="2925445" h="2097404">
                  <a:moveTo>
                    <a:pt x="1581028" y="350519"/>
                  </a:moveTo>
                  <a:lnTo>
                    <a:pt x="2024512" y="350519"/>
                  </a:lnTo>
                </a:path>
                <a:path w="2925445" h="2097404">
                  <a:moveTo>
                    <a:pt x="2227204" y="350519"/>
                  </a:moveTo>
                  <a:lnTo>
                    <a:pt x="2280544" y="350519"/>
                  </a:lnTo>
                </a:path>
                <a:path w="2925445" h="2097404">
                  <a:moveTo>
                    <a:pt x="0" y="0"/>
                  </a:moveTo>
                  <a:lnTo>
                    <a:pt x="2024512" y="0"/>
                  </a:lnTo>
                </a:path>
                <a:path w="2925445" h="2097404">
                  <a:moveTo>
                    <a:pt x="2227204" y="0"/>
                  </a:moveTo>
                  <a:lnTo>
                    <a:pt x="2925196" y="0"/>
                  </a:lnTo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8730996" y="2764535"/>
              <a:ext cx="203200" cy="2712085"/>
            </a:xfrm>
            <a:custGeom>
              <a:avLst/>
              <a:gdLst/>
              <a:ahLst/>
              <a:cxnLst/>
              <a:rect l="l" t="t" r="r" b="b"/>
              <a:pathLst>
                <a:path w="203200" h="2712085">
                  <a:moveTo>
                    <a:pt x="202692" y="0"/>
                  </a:moveTo>
                  <a:lnTo>
                    <a:pt x="0" y="0"/>
                  </a:lnTo>
                  <a:lnTo>
                    <a:pt x="0" y="2711708"/>
                  </a:lnTo>
                  <a:lnTo>
                    <a:pt x="202692" y="2711708"/>
                  </a:lnTo>
                  <a:lnTo>
                    <a:pt x="20269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9189720" y="3029712"/>
              <a:ext cx="699770" cy="2097405"/>
            </a:xfrm>
            <a:custGeom>
              <a:avLst/>
              <a:gdLst/>
              <a:ahLst/>
              <a:cxnLst/>
              <a:rect l="l" t="t" r="r" b="b"/>
              <a:pathLst>
                <a:path w="699770" h="2097404">
                  <a:moveTo>
                    <a:pt x="0" y="2097023"/>
                  </a:moveTo>
                  <a:lnTo>
                    <a:pt x="441960" y="2097023"/>
                  </a:lnTo>
                </a:path>
                <a:path w="699770" h="2097404">
                  <a:moveTo>
                    <a:pt x="644652" y="2097023"/>
                  </a:moveTo>
                  <a:lnTo>
                    <a:pt x="699516" y="2097023"/>
                  </a:lnTo>
                </a:path>
                <a:path w="699770" h="2097404">
                  <a:moveTo>
                    <a:pt x="0" y="1748027"/>
                  </a:moveTo>
                  <a:lnTo>
                    <a:pt x="441960" y="1748027"/>
                  </a:lnTo>
                </a:path>
                <a:path w="699770" h="2097404">
                  <a:moveTo>
                    <a:pt x="644652" y="1748027"/>
                  </a:moveTo>
                  <a:lnTo>
                    <a:pt x="699516" y="1748027"/>
                  </a:lnTo>
                </a:path>
                <a:path w="699770" h="2097404">
                  <a:moveTo>
                    <a:pt x="0" y="1397507"/>
                  </a:moveTo>
                  <a:lnTo>
                    <a:pt x="441960" y="1397507"/>
                  </a:lnTo>
                </a:path>
                <a:path w="699770" h="2097404">
                  <a:moveTo>
                    <a:pt x="644652" y="1397507"/>
                  </a:moveTo>
                  <a:lnTo>
                    <a:pt x="699516" y="1397507"/>
                  </a:lnTo>
                </a:path>
                <a:path w="699770" h="2097404">
                  <a:moveTo>
                    <a:pt x="0" y="1048511"/>
                  </a:moveTo>
                  <a:lnTo>
                    <a:pt x="441960" y="1048511"/>
                  </a:lnTo>
                </a:path>
                <a:path w="699770" h="2097404">
                  <a:moveTo>
                    <a:pt x="644652" y="1048511"/>
                  </a:moveTo>
                  <a:lnTo>
                    <a:pt x="699516" y="1048511"/>
                  </a:lnTo>
                </a:path>
                <a:path w="699770" h="2097404">
                  <a:moveTo>
                    <a:pt x="0" y="699515"/>
                  </a:moveTo>
                  <a:lnTo>
                    <a:pt x="441960" y="699515"/>
                  </a:lnTo>
                </a:path>
                <a:path w="699770" h="2097404">
                  <a:moveTo>
                    <a:pt x="644652" y="699515"/>
                  </a:moveTo>
                  <a:lnTo>
                    <a:pt x="699516" y="699515"/>
                  </a:lnTo>
                </a:path>
                <a:path w="699770" h="2097404">
                  <a:moveTo>
                    <a:pt x="0" y="350519"/>
                  </a:moveTo>
                  <a:lnTo>
                    <a:pt x="441960" y="350519"/>
                  </a:lnTo>
                </a:path>
                <a:path w="699770" h="2097404">
                  <a:moveTo>
                    <a:pt x="644652" y="350519"/>
                  </a:moveTo>
                  <a:lnTo>
                    <a:pt x="699516" y="350519"/>
                  </a:lnTo>
                </a:path>
                <a:path w="699770" h="2097404">
                  <a:moveTo>
                    <a:pt x="644652" y="0"/>
                  </a:moveTo>
                  <a:lnTo>
                    <a:pt x="699516" y="0"/>
                  </a:lnTo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9631680" y="2875787"/>
              <a:ext cx="203200" cy="2600960"/>
            </a:xfrm>
            <a:custGeom>
              <a:avLst/>
              <a:gdLst/>
              <a:ahLst/>
              <a:cxnLst/>
              <a:rect l="l" t="t" r="r" b="b"/>
              <a:pathLst>
                <a:path w="203200" h="2600960">
                  <a:moveTo>
                    <a:pt x="202692" y="0"/>
                  </a:moveTo>
                  <a:lnTo>
                    <a:pt x="0" y="0"/>
                  </a:lnTo>
                  <a:lnTo>
                    <a:pt x="0" y="2600456"/>
                  </a:lnTo>
                  <a:lnTo>
                    <a:pt x="202692" y="2600456"/>
                  </a:lnTo>
                  <a:lnTo>
                    <a:pt x="20269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706483" y="2680716"/>
              <a:ext cx="4083685" cy="2446020"/>
            </a:xfrm>
            <a:custGeom>
              <a:avLst/>
              <a:gdLst/>
              <a:ahLst/>
              <a:cxnLst/>
              <a:rect l="l" t="t" r="r" b="b"/>
              <a:pathLst>
                <a:path w="4083684" h="2446020">
                  <a:moveTo>
                    <a:pt x="3385444" y="2446019"/>
                  </a:moveTo>
                  <a:lnTo>
                    <a:pt x="3827404" y="2446019"/>
                  </a:lnTo>
                </a:path>
                <a:path w="4083684" h="2446020">
                  <a:moveTo>
                    <a:pt x="4030096" y="2446019"/>
                  </a:moveTo>
                  <a:lnTo>
                    <a:pt x="4083436" y="2446019"/>
                  </a:lnTo>
                </a:path>
                <a:path w="4083684" h="2446020">
                  <a:moveTo>
                    <a:pt x="3385444" y="2097023"/>
                  </a:moveTo>
                  <a:lnTo>
                    <a:pt x="3827404" y="2097023"/>
                  </a:lnTo>
                </a:path>
                <a:path w="4083684" h="2446020">
                  <a:moveTo>
                    <a:pt x="4030096" y="2097023"/>
                  </a:moveTo>
                  <a:lnTo>
                    <a:pt x="4083436" y="2097023"/>
                  </a:lnTo>
                </a:path>
                <a:path w="4083684" h="2446020">
                  <a:moveTo>
                    <a:pt x="3385444" y="1746503"/>
                  </a:moveTo>
                  <a:lnTo>
                    <a:pt x="3827404" y="1746503"/>
                  </a:lnTo>
                </a:path>
                <a:path w="4083684" h="2446020">
                  <a:moveTo>
                    <a:pt x="4030096" y="1746503"/>
                  </a:moveTo>
                  <a:lnTo>
                    <a:pt x="4083436" y="1746503"/>
                  </a:lnTo>
                </a:path>
                <a:path w="4083684" h="2446020">
                  <a:moveTo>
                    <a:pt x="3385444" y="1397507"/>
                  </a:moveTo>
                  <a:lnTo>
                    <a:pt x="3827404" y="1397507"/>
                  </a:lnTo>
                </a:path>
                <a:path w="4083684" h="2446020">
                  <a:moveTo>
                    <a:pt x="4030096" y="1397507"/>
                  </a:moveTo>
                  <a:lnTo>
                    <a:pt x="4083436" y="1397507"/>
                  </a:lnTo>
                </a:path>
                <a:path w="4083684" h="2446020">
                  <a:moveTo>
                    <a:pt x="3385444" y="1048511"/>
                  </a:moveTo>
                  <a:lnTo>
                    <a:pt x="3827404" y="1048511"/>
                  </a:lnTo>
                </a:path>
                <a:path w="4083684" h="2446020">
                  <a:moveTo>
                    <a:pt x="4030096" y="1048511"/>
                  </a:moveTo>
                  <a:lnTo>
                    <a:pt x="4083436" y="1048511"/>
                  </a:lnTo>
                </a:path>
                <a:path w="4083684" h="2446020">
                  <a:moveTo>
                    <a:pt x="3385444" y="699515"/>
                  </a:moveTo>
                  <a:lnTo>
                    <a:pt x="3827404" y="699515"/>
                  </a:lnTo>
                </a:path>
                <a:path w="4083684" h="2446020">
                  <a:moveTo>
                    <a:pt x="4030096" y="699515"/>
                  </a:moveTo>
                  <a:lnTo>
                    <a:pt x="4083436" y="699515"/>
                  </a:lnTo>
                </a:path>
                <a:path w="4083684" h="2446020">
                  <a:moveTo>
                    <a:pt x="3385444" y="348995"/>
                  </a:moveTo>
                  <a:lnTo>
                    <a:pt x="3827404" y="348995"/>
                  </a:lnTo>
                </a:path>
                <a:path w="4083684" h="2446020">
                  <a:moveTo>
                    <a:pt x="4030096" y="348995"/>
                  </a:moveTo>
                  <a:lnTo>
                    <a:pt x="4083436" y="348995"/>
                  </a:lnTo>
                </a:path>
                <a:path w="4083684" h="2446020">
                  <a:moveTo>
                    <a:pt x="0" y="0"/>
                  </a:moveTo>
                  <a:lnTo>
                    <a:pt x="3827404" y="0"/>
                  </a:lnTo>
                </a:path>
                <a:path w="4083684" h="2446020">
                  <a:moveTo>
                    <a:pt x="4030096" y="0"/>
                  </a:moveTo>
                  <a:lnTo>
                    <a:pt x="4083436" y="0"/>
                  </a:lnTo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706483" y="2331720"/>
              <a:ext cx="4507865" cy="0"/>
            </a:xfrm>
            <a:custGeom>
              <a:avLst/>
              <a:gdLst/>
              <a:ahLst/>
              <a:cxnLst/>
              <a:rect l="l" t="t" r="r" b="b"/>
              <a:pathLst>
                <a:path w="4507865">
                  <a:moveTo>
                    <a:pt x="0" y="0"/>
                  </a:moveTo>
                  <a:lnTo>
                    <a:pt x="4507626" y="0"/>
                  </a:lnTo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0533888" y="2359151"/>
              <a:ext cx="203200" cy="3117215"/>
            </a:xfrm>
            <a:custGeom>
              <a:avLst/>
              <a:gdLst/>
              <a:ahLst/>
              <a:cxnLst/>
              <a:rect l="l" t="t" r="r" b="b"/>
              <a:pathLst>
                <a:path w="203200" h="3117215">
                  <a:moveTo>
                    <a:pt x="202692" y="0"/>
                  </a:moveTo>
                  <a:lnTo>
                    <a:pt x="0" y="0"/>
                  </a:lnTo>
                  <a:lnTo>
                    <a:pt x="0" y="3117098"/>
                  </a:lnTo>
                  <a:lnTo>
                    <a:pt x="202692" y="3117098"/>
                  </a:lnTo>
                  <a:lnTo>
                    <a:pt x="20269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184136" y="2791967"/>
              <a:ext cx="2908300" cy="2684780"/>
            </a:xfrm>
            <a:custGeom>
              <a:avLst/>
              <a:gdLst/>
              <a:ahLst/>
              <a:cxnLst/>
              <a:rect l="l" t="t" r="r" b="b"/>
              <a:pathLst>
                <a:path w="2908300" h="2684779">
                  <a:moveTo>
                    <a:pt x="202692" y="2020824"/>
                  </a:moveTo>
                  <a:lnTo>
                    <a:pt x="0" y="2020824"/>
                  </a:lnTo>
                  <a:lnTo>
                    <a:pt x="0" y="2684284"/>
                  </a:lnTo>
                  <a:lnTo>
                    <a:pt x="202692" y="2684284"/>
                  </a:lnTo>
                  <a:lnTo>
                    <a:pt x="202692" y="2020824"/>
                  </a:lnTo>
                  <a:close/>
                </a:path>
                <a:path w="2908300" h="2684779">
                  <a:moveTo>
                    <a:pt x="1103376" y="329184"/>
                  </a:moveTo>
                  <a:lnTo>
                    <a:pt x="902208" y="329184"/>
                  </a:lnTo>
                  <a:lnTo>
                    <a:pt x="902208" y="2684284"/>
                  </a:lnTo>
                  <a:lnTo>
                    <a:pt x="1103376" y="2684284"/>
                  </a:lnTo>
                  <a:lnTo>
                    <a:pt x="1103376" y="329184"/>
                  </a:lnTo>
                  <a:close/>
                </a:path>
                <a:path w="2908300" h="2684779">
                  <a:moveTo>
                    <a:pt x="2005584" y="364236"/>
                  </a:moveTo>
                  <a:lnTo>
                    <a:pt x="1802892" y="364236"/>
                  </a:lnTo>
                  <a:lnTo>
                    <a:pt x="1802892" y="2684284"/>
                  </a:lnTo>
                  <a:lnTo>
                    <a:pt x="2005584" y="2684284"/>
                  </a:lnTo>
                  <a:lnTo>
                    <a:pt x="2005584" y="364236"/>
                  </a:lnTo>
                  <a:close/>
                </a:path>
                <a:path w="2908300" h="2684779">
                  <a:moveTo>
                    <a:pt x="2907792" y="0"/>
                  </a:moveTo>
                  <a:lnTo>
                    <a:pt x="2705100" y="0"/>
                  </a:lnTo>
                  <a:lnTo>
                    <a:pt x="2705100" y="2684284"/>
                  </a:lnTo>
                  <a:lnTo>
                    <a:pt x="2907792" y="2684284"/>
                  </a:lnTo>
                  <a:lnTo>
                    <a:pt x="2907792" y="0"/>
                  </a:lnTo>
                  <a:close/>
                </a:path>
              </a:pathLst>
            </a:custGeom>
            <a:solidFill>
              <a:srgbClr val="ED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0992612" y="2680716"/>
              <a:ext cx="221615" cy="2446020"/>
            </a:xfrm>
            <a:custGeom>
              <a:avLst/>
              <a:gdLst/>
              <a:ahLst/>
              <a:cxnLst/>
              <a:rect l="l" t="t" r="r" b="b"/>
              <a:pathLst>
                <a:path w="221615" h="2446020">
                  <a:moveTo>
                    <a:pt x="0" y="2446019"/>
                  </a:moveTo>
                  <a:lnTo>
                    <a:pt x="221497" y="2446019"/>
                  </a:lnTo>
                </a:path>
                <a:path w="221615" h="2446020">
                  <a:moveTo>
                    <a:pt x="0" y="2097023"/>
                  </a:moveTo>
                  <a:lnTo>
                    <a:pt x="221497" y="2097023"/>
                  </a:lnTo>
                </a:path>
                <a:path w="221615" h="2446020">
                  <a:moveTo>
                    <a:pt x="0" y="1746503"/>
                  </a:moveTo>
                  <a:lnTo>
                    <a:pt x="221497" y="1746503"/>
                  </a:lnTo>
                </a:path>
                <a:path w="221615" h="2446020">
                  <a:moveTo>
                    <a:pt x="0" y="1397507"/>
                  </a:moveTo>
                  <a:lnTo>
                    <a:pt x="221497" y="1397507"/>
                  </a:lnTo>
                </a:path>
                <a:path w="221615" h="2446020">
                  <a:moveTo>
                    <a:pt x="0" y="1048511"/>
                  </a:moveTo>
                  <a:lnTo>
                    <a:pt x="221497" y="1048511"/>
                  </a:lnTo>
                </a:path>
                <a:path w="221615" h="2446020">
                  <a:moveTo>
                    <a:pt x="0" y="699515"/>
                  </a:moveTo>
                  <a:lnTo>
                    <a:pt x="221497" y="699515"/>
                  </a:lnTo>
                </a:path>
                <a:path w="221615" h="2446020">
                  <a:moveTo>
                    <a:pt x="0" y="348995"/>
                  </a:moveTo>
                  <a:lnTo>
                    <a:pt x="221497" y="348995"/>
                  </a:lnTo>
                </a:path>
                <a:path w="221615" h="2446020">
                  <a:moveTo>
                    <a:pt x="0" y="0"/>
                  </a:moveTo>
                  <a:lnTo>
                    <a:pt x="221497" y="0"/>
                  </a:lnTo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0789920" y="2407919"/>
              <a:ext cx="203200" cy="3068955"/>
            </a:xfrm>
            <a:custGeom>
              <a:avLst/>
              <a:gdLst/>
              <a:ahLst/>
              <a:cxnLst/>
              <a:rect l="l" t="t" r="r" b="b"/>
              <a:pathLst>
                <a:path w="203200" h="3068954">
                  <a:moveTo>
                    <a:pt x="202692" y="0"/>
                  </a:moveTo>
                  <a:lnTo>
                    <a:pt x="0" y="0"/>
                  </a:lnTo>
                  <a:lnTo>
                    <a:pt x="0" y="3068330"/>
                  </a:lnTo>
                  <a:lnTo>
                    <a:pt x="202692" y="3068330"/>
                  </a:lnTo>
                  <a:lnTo>
                    <a:pt x="202692" y="0"/>
                  </a:lnTo>
                  <a:close/>
                </a:path>
              </a:pathLst>
            </a:custGeom>
            <a:solidFill>
              <a:srgbClr val="ED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6706483" y="5476244"/>
              <a:ext cx="4507865" cy="0"/>
            </a:xfrm>
            <a:custGeom>
              <a:avLst/>
              <a:gdLst/>
              <a:ahLst/>
              <a:cxnLst/>
              <a:rect l="l" t="t" r="r" b="b"/>
              <a:pathLst>
                <a:path w="4507865">
                  <a:moveTo>
                    <a:pt x="0" y="0"/>
                  </a:moveTo>
                  <a:lnTo>
                    <a:pt x="4507626" y="0"/>
                  </a:lnTo>
                </a:path>
              </a:pathLst>
            </a:custGeom>
            <a:ln w="952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/>
          <p:nvPr/>
        </p:nvSpPr>
        <p:spPr>
          <a:xfrm>
            <a:off x="6706483" y="1981962"/>
            <a:ext cx="4507865" cy="0"/>
          </a:xfrm>
          <a:custGeom>
            <a:avLst/>
            <a:gdLst/>
            <a:ahLst/>
            <a:cxnLst/>
            <a:rect l="l" t="t" r="r" b="b"/>
            <a:pathLst>
              <a:path w="4507865">
                <a:moveTo>
                  <a:pt x="0" y="0"/>
                </a:moveTo>
                <a:lnTo>
                  <a:pt x="4507626" y="0"/>
                </a:lnTo>
              </a:path>
            </a:pathLst>
          </a:custGeom>
          <a:ln w="952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6939793" y="4598871"/>
            <a:ext cx="1809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88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8703309" y="2502150"/>
            <a:ext cx="2590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388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0481183" y="2096461"/>
            <a:ext cx="56642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3F3F3F"/>
                </a:solidFill>
                <a:latin typeface="Calibri"/>
                <a:cs typeface="Calibri"/>
              </a:rPr>
              <a:t>446</a:t>
            </a:r>
            <a:r>
              <a:rPr sz="1200" spc="-114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800" spc="-37" baseline="-18518" dirty="0">
                <a:solidFill>
                  <a:srgbClr val="3F3F3F"/>
                </a:solidFill>
                <a:latin typeface="Calibri"/>
                <a:cs typeface="Calibri"/>
              </a:rPr>
              <a:t>439</a:t>
            </a:r>
            <a:endParaRPr sz="1800" baseline="-18518">
              <a:latin typeface="Calibri"/>
              <a:cs typeface="Calibri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196452" y="4550408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95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776343" y="2858767"/>
            <a:ext cx="5664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baseline="-34722" dirty="0">
                <a:solidFill>
                  <a:srgbClr val="3F3F3F"/>
                </a:solidFill>
                <a:latin typeface="Calibri"/>
                <a:cs typeface="Calibri"/>
              </a:rPr>
              <a:t>323</a:t>
            </a:r>
            <a:r>
              <a:rPr sz="1800" spc="-172" baseline="-34722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337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8959984" y="2893260"/>
            <a:ext cx="259079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332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9579617" y="2530217"/>
            <a:ext cx="5664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baseline="-30092" dirty="0">
                <a:solidFill>
                  <a:srgbClr val="3F3F3F"/>
                </a:solidFill>
                <a:latin typeface="Calibri"/>
                <a:cs typeface="Calibri"/>
              </a:rPr>
              <a:t>372</a:t>
            </a:r>
            <a:r>
              <a:rPr sz="1800" spc="-172" baseline="-30092" dirty="0">
                <a:solidFill>
                  <a:srgbClr val="3F3F3F"/>
                </a:solidFill>
                <a:latin typeface="Times New Roman"/>
                <a:cs typeface="Times New Roman"/>
              </a:rPr>
              <a:t> </a:t>
            </a:r>
            <a:r>
              <a:rPr sz="1200" spc="-25" dirty="0">
                <a:solidFill>
                  <a:srgbClr val="3F3F3F"/>
                </a:solidFill>
                <a:latin typeface="Calibri"/>
                <a:cs typeface="Calibri"/>
              </a:rPr>
              <a:t>384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476497" y="5356096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6399408" y="5006160"/>
            <a:ext cx="1809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50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6322572" y="4657088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100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322572" y="4307591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150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6322572" y="3957952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200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6322572" y="3608575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250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6322572" y="3259078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300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6322572" y="2909439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350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6322572" y="2559504"/>
            <a:ext cx="25717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400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6322572" y="2210558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450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6322572" y="1860919"/>
            <a:ext cx="2571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595959"/>
                </a:solidFill>
                <a:latin typeface="Calibri"/>
                <a:cs typeface="Calibri"/>
              </a:rPr>
              <a:t>500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8794501" y="5553866"/>
            <a:ext cx="1696085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13765" algn="l"/>
              </a:tabLst>
            </a:pPr>
            <a:r>
              <a:rPr sz="1200" spc="-20" dirty="0">
                <a:solidFill>
                  <a:srgbClr val="595959"/>
                </a:solidFill>
                <a:latin typeface="Calibri"/>
                <a:cs typeface="Calibri"/>
              </a:rPr>
              <a:t>2023</a:t>
            </a:r>
            <a:r>
              <a:rPr sz="1200" dirty="0">
                <a:solidFill>
                  <a:srgbClr val="595959"/>
                </a:solidFill>
                <a:latin typeface="Times New Roman"/>
                <a:cs typeface="Times New Roman"/>
              </a:rPr>
              <a:t>	</a:t>
            </a:r>
            <a:r>
              <a:rPr sz="1200" spc="-20" dirty="0">
                <a:solidFill>
                  <a:srgbClr val="595959"/>
                </a:solidFill>
                <a:latin typeface="Calibri"/>
                <a:cs typeface="Calibri"/>
              </a:rPr>
              <a:t>2024</a:t>
            </a:r>
            <a:endParaRPr sz="1200">
              <a:latin typeface="Calibri"/>
              <a:cs typeface="Calibri"/>
            </a:endParaRPr>
          </a:p>
          <a:p>
            <a:pPr marL="23495">
              <a:lnSpc>
                <a:spcPct val="100000"/>
              </a:lnSpc>
              <a:spcBef>
                <a:spcPts val="894"/>
              </a:spcBef>
            </a:pP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International</a:t>
            </a:r>
            <a:r>
              <a:rPr sz="1200" spc="-6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staff</a:t>
            </a:r>
            <a:r>
              <a:rPr sz="1200" spc="-5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at</a:t>
            </a:r>
            <a:r>
              <a:rPr sz="1200" spc="-4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200" spc="-20" dirty="0">
                <a:solidFill>
                  <a:srgbClr val="595959"/>
                </a:solidFill>
                <a:latin typeface="Calibri"/>
                <a:cs typeface="Calibri"/>
              </a:rPr>
              <a:t>UNSA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0598025" y="5553866"/>
            <a:ext cx="3340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595959"/>
                </a:solidFill>
                <a:latin typeface="Calibri"/>
                <a:cs typeface="Calibri"/>
              </a:rPr>
              <a:t>2025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7184135" y="5929062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83498" y="0"/>
                </a:moveTo>
                <a:lnTo>
                  <a:pt x="0" y="0"/>
                </a:lnTo>
                <a:lnTo>
                  <a:pt x="0" y="83498"/>
                </a:lnTo>
                <a:lnTo>
                  <a:pt x="83498" y="83498"/>
                </a:lnTo>
                <a:lnTo>
                  <a:pt x="83498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 txBox="1"/>
          <p:nvPr/>
        </p:nvSpPr>
        <p:spPr>
          <a:xfrm>
            <a:off x="6991359" y="5553866"/>
            <a:ext cx="1464310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13765" algn="l"/>
              </a:tabLst>
            </a:pPr>
            <a:r>
              <a:rPr sz="1200" spc="-20" dirty="0">
                <a:solidFill>
                  <a:srgbClr val="595959"/>
                </a:solidFill>
                <a:latin typeface="Calibri"/>
                <a:cs typeface="Calibri"/>
              </a:rPr>
              <a:t>2021</a:t>
            </a:r>
            <a:r>
              <a:rPr sz="1200" dirty="0">
                <a:solidFill>
                  <a:srgbClr val="595959"/>
                </a:solidFill>
                <a:latin typeface="Times New Roman"/>
                <a:cs typeface="Times New Roman"/>
              </a:rPr>
              <a:t>	</a:t>
            </a:r>
            <a:r>
              <a:rPr sz="1200" spc="-20" dirty="0">
                <a:solidFill>
                  <a:srgbClr val="595959"/>
                </a:solidFill>
                <a:latin typeface="Calibri"/>
                <a:cs typeface="Calibri"/>
              </a:rPr>
              <a:t>2022</a:t>
            </a:r>
            <a:endParaRPr sz="1200">
              <a:latin typeface="Calibri"/>
              <a:cs typeface="Calibri"/>
            </a:endParaRPr>
          </a:p>
          <a:p>
            <a:pPr marL="313690">
              <a:lnSpc>
                <a:spcPct val="100000"/>
              </a:lnSpc>
              <a:spcBef>
                <a:spcPts val="894"/>
              </a:spcBef>
            </a:pP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UNSA</a:t>
            </a:r>
            <a:r>
              <a:rPr sz="1200" spc="-50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595959"/>
                </a:solidFill>
                <a:latin typeface="Calibri"/>
                <a:cs typeface="Calibri"/>
              </a:rPr>
              <a:t>staff</a:t>
            </a:r>
            <a:r>
              <a:rPr sz="1200" spc="-45" dirty="0">
                <a:solidFill>
                  <a:srgbClr val="595959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595959"/>
                </a:solidFill>
                <a:latin typeface="Calibri"/>
                <a:cs typeface="Calibri"/>
              </a:rPr>
              <a:t>abroad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8696705" y="5929062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83498" y="0"/>
                </a:moveTo>
                <a:lnTo>
                  <a:pt x="0" y="0"/>
                </a:lnTo>
                <a:lnTo>
                  <a:pt x="0" y="83498"/>
                </a:lnTo>
                <a:lnTo>
                  <a:pt x="83498" y="83498"/>
                </a:lnTo>
                <a:lnTo>
                  <a:pt x="83498" y="0"/>
                </a:lnTo>
                <a:close/>
              </a:path>
            </a:pathLst>
          </a:custGeom>
          <a:solidFill>
            <a:srgbClr val="ED7C3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40" y="609671"/>
            <a:ext cx="556196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5" dirty="0"/>
              <a:t>Student</a:t>
            </a:r>
            <a:r>
              <a:rPr sz="4400" b="0" spc="-229" dirty="0">
                <a:latin typeface="Times New Roman"/>
                <a:cs typeface="Times New Roman"/>
              </a:rPr>
              <a:t> </a:t>
            </a:r>
            <a:r>
              <a:rPr sz="4400" spc="-30" dirty="0"/>
              <a:t>Support</a:t>
            </a:r>
            <a:r>
              <a:rPr sz="4400" b="0" spc="-215" dirty="0">
                <a:latin typeface="Times New Roman"/>
                <a:cs typeface="Times New Roman"/>
              </a:rPr>
              <a:t> </a:t>
            </a:r>
            <a:r>
              <a:rPr sz="4400" spc="-10" dirty="0"/>
              <a:t>Services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40" y="1707147"/>
            <a:ext cx="4408805" cy="439166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775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0" spc="-10" dirty="0">
                <a:latin typeface="Calibri Light"/>
                <a:cs typeface="Calibri Light"/>
              </a:rPr>
              <a:t>International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Relations</a:t>
            </a:r>
            <a:r>
              <a:rPr sz="2800" spc="-155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Office</a:t>
            </a:r>
            <a:endParaRPr sz="2800">
              <a:latin typeface="Calibri Light"/>
              <a:cs typeface="Calibri Light"/>
            </a:endParaRPr>
          </a:p>
          <a:p>
            <a:pPr marL="241300" indent="-2286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0" spc="-10" dirty="0">
                <a:latin typeface="Calibri Light"/>
                <a:cs typeface="Calibri Light"/>
              </a:rPr>
              <a:t>Faculty</a:t>
            </a:r>
            <a:r>
              <a:rPr sz="2800" spc="-155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coordinators</a:t>
            </a:r>
            <a:endParaRPr sz="2800">
              <a:latin typeface="Calibri Light"/>
              <a:cs typeface="Calibri Light"/>
            </a:endParaRPr>
          </a:p>
          <a:p>
            <a:pPr marL="241300" indent="-228600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0" dirty="0">
                <a:latin typeface="Calibri Light"/>
                <a:cs typeface="Calibri Light"/>
              </a:rPr>
              <a:t>Buddy</a:t>
            </a:r>
            <a:r>
              <a:rPr sz="2800" spc="-160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Network</a:t>
            </a:r>
            <a:endParaRPr sz="2800">
              <a:latin typeface="Calibri Light"/>
              <a:cs typeface="Calibri Light"/>
            </a:endParaRPr>
          </a:p>
          <a:p>
            <a:pPr marL="241300" indent="-228600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0" spc="-10" dirty="0">
                <a:latin typeface="Calibri Light"/>
                <a:cs typeface="Calibri Light"/>
              </a:rPr>
              <a:t>Erasmus</a:t>
            </a:r>
            <a:r>
              <a:rPr sz="2800" spc="-16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Student</a:t>
            </a:r>
            <a:r>
              <a:rPr sz="2800" spc="-150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Network</a:t>
            </a:r>
            <a:endParaRPr sz="2800">
              <a:latin typeface="Calibri Light"/>
              <a:cs typeface="Calibri Light"/>
            </a:endParaRPr>
          </a:p>
          <a:p>
            <a:pPr marL="241300" indent="-2286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0" spc="-25" dirty="0">
                <a:latin typeface="Calibri Light"/>
                <a:cs typeface="Calibri Light"/>
              </a:rPr>
              <a:t>Welcome</a:t>
            </a:r>
            <a:r>
              <a:rPr sz="2800" spc="-135" dirty="0">
                <a:latin typeface="Times New Roman"/>
                <a:cs typeface="Times New Roman"/>
              </a:rPr>
              <a:t> </a:t>
            </a:r>
            <a:r>
              <a:rPr sz="2800" b="0" spc="-20" dirty="0">
                <a:latin typeface="Calibri Light"/>
                <a:cs typeface="Calibri Light"/>
              </a:rPr>
              <a:t>Days</a:t>
            </a:r>
            <a:endParaRPr sz="2800">
              <a:latin typeface="Calibri Light"/>
              <a:cs typeface="Calibri Light"/>
            </a:endParaRPr>
          </a:p>
          <a:p>
            <a:pPr marL="241300" indent="-228600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0" spc="-10" dirty="0">
                <a:latin typeface="Calibri Light"/>
                <a:cs typeface="Calibri Light"/>
              </a:rPr>
              <a:t>Language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support:</a:t>
            </a:r>
            <a:endParaRPr sz="2800">
              <a:latin typeface="Calibri Light"/>
              <a:cs typeface="Calibri Light"/>
            </a:endParaRPr>
          </a:p>
          <a:p>
            <a:pPr marL="698500" lvl="1" indent="-229235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699135" algn="l"/>
              </a:tabLst>
            </a:pPr>
            <a:r>
              <a:rPr sz="2400" b="0" dirty="0">
                <a:latin typeface="Calibri Light"/>
                <a:cs typeface="Calibri Light"/>
              </a:rPr>
              <a:t>Bosnian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Language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Calibri Light"/>
                <a:cs typeface="Calibri Light"/>
              </a:rPr>
              <a:t>Course</a:t>
            </a:r>
            <a:endParaRPr sz="2400">
              <a:latin typeface="Calibri Light"/>
              <a:cs typeface="Calibri Light"/>
            </a:endParaRPr>
          </a:p>
          <a:p>
            <a:pPr marL="698500" lvl="1" indent="-229235">
              <a:lnSpc>
                <a:spcPct val="100000"/>
              </a:lnSpc>
              <a:spcBef>
                <a:spcPts val="210"/>
              </a:spcBef>
              <a:buFont typeface="Arial"/>
              <a:buChar char="•"/>
              <a:tabLst>
                <a:tab pos="699135" algn="l"/>
              </a:tabLst>
            </a:pPr>
            <a:r>
              <a:rPr sz="2400" b="0" spc="-10" dirty="0">
                <a:latin typeface="Calibri Light"/>
                <a:cs typeface="Calibri Light"/>
              </a:rPr>
              <a:t>English-</a:t>
            </a:r>
            <a:r>
              <a:rPr sz="2400" b="0" dirty="0">
                <a:latin typeface="Calibri Light"/>
                <a:cs typeface="Calibri Light"/>
              </a:rPr>
              <a:t>friendly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mode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Calibri Light"/>
                <a:cs typeface="Calibri Light"/>
              </a:rPr>
              <a:t>courses</a:t>
            </a:r>
            <a:endParaRPr sz="2400">
              <a:latin typeface="Calibri Light"/>
              <a:cs typeface="Calibri Light"/>
            </a:endParaRPr>
          </a:p>
          <a:p>
            <a:pPr marL="241300" indent="-228600">
              <a:lnSpc>
                <a:spcPct val="100000"/>
              </a:lnSpc>
              <a:spcBef>
                <a:spcPts val="645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0" spc="-10" dirty="0">
                <a:latin typeface="Calibri Light"/>
                <a:cs typeface="Calibri Light"/>
              </a:rPr>
              <a:t>Counselling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support</a:t>
            </a:r>
            <a:endParaRPr sz="28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37641" y="6236802"/>
            <a:ext cx="1433830" cy="250825"/>
          </a:xfrm>
          <a:prstGeom prst="rect">
            <a:avLst/>
          </a:prstGeom>
          <a:solidFill>
            <a:srgbClr val="8EAADC">
              <a:alpha val="50195"/>
            </a:srgbClr>
          </a:solidFill>
        </p:spPr>
        <p:txBody>
          <a:bodyPr vert="horz" wrap="square" lIns="0" tIns="3873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3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University</a:t>
            </a:r>
            <a:r>
              <a:rPr sz="11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1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Sarajevo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211317" y="6487334"/>
            <a:ext cx="1859914" cy="261620"/>
          </a:xfrm>
          <a:prstGeom prst="rect">
            <a:avLst/>
          </a:prstGeom>
          <a:solidFill>
            <a:srgbClr val="FFD965"/>
          </a:solidFill>
        </p:spPr>
        <p:txBody>
          <a:bodyPr vert="horz" wrap="square" lIns="0" tIns="3873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05"/>
              </a:spcBef>
            </a:pP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International</a:t>
            </a:r>
            <a:r>
              <a:rPr sz="11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Relations</a:t>
            </a:r>
            <a:r>
              <a:rPr sz="11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Office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80631" y="3652159"/>
            <a:ext cx="5068570" cy="66484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952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75"/>
              </a:spcBef>
            </a:pPr>
            <a:r>
              <a:rPr sz="4000" b="0" i="1" spc="-45" dirty="0">
                <a:latin typeface="Calibri Light"/>
                <a:cs typeface="Calibri Light"/>
              </a:rPr>
              <a:t>Student‘s</a:t>
            </a:r>
            <a:r>
              <a:rPr sz="4000" b="0" i="1" spc="-130" dirty="0">
                <a:latin typeface="Calibri Light"/>
                <a:cs typeface="Calibri Light"/>
              </a:rPr>
              <a:t> </a:t>
            </a:r>
            <a:r>
              <a:rPr sz="4000" b="0" i="1" spc="-25" dirty="0">
                <a:latin typeface="Calibri Light"/>
                <a:cs typeface="Calibri Light"/>
              </a:rPr>
              <a:t>life</a:t>
            </a:r>
            <a:r>
              <a:rPr sz="4000" spc="-225" dirty="0">
                <a:latin typeface="Times New Roman"/>
                <a:cs typeface="Times New Roman"/>
              </a:rPr>
              <a:t> </a:t>
            </a:r>
            <a:r>
              <a:rPr sz="4000" b="0" i="1" dirty="0">
                <a:latin typeface="Calibri Light"/>
                <a:cs typeface="Calibri Light"/>
              </a:rPr>
              <a:t>in</a:t>
            </a:r>
            <a:r>
              <a:rPr sz="4000" spc="-225" dirty="0">
                <a:latin typeface="Times New Roman"/>
                <a:cs typeface="Times New Roman"/>
              </a:rPr>
              <a:t> </a:t>
            </a:r>
            <a:r>
              <a:rPr sz="4000" b="0" i="1" spc="-10" dirty="0">
                <a:latin typeface="Calibri Light"/>
                <a:cs typeface="Calibri Light"/>
              </a:rPr>
              <a:t>Sarajevo</a:t>
            </a:r>
            <a:endParaRPr sz="40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8939" y="4390881"/>
            <a:ext cx="2343150" cy="36957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57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60"/>
              </a:spcBef>
            </a:pPr>
            <a:r>
              <a:rPr sz="1400" b="0" dirty="0">
                <a:latin typeface="Calibri Light"/>
                <a:cs typeface="Calibri Light"/>
              </a:rPr>
              <a:t>Strong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student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community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8939" y="4791824"/>
            <a:ext cx="2923540" cy="36957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57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60"/>
              </a:spcBef>
            </a:pPr>
            <a:r>
              <a:rPr sz="1400" b="0" spc="-10" dirty="0">
                <a:latin typeface="Calibri Light"/>
                <a:cs typeface="Calibri Light"/>
              </a:rPr>
              <a:t>Affordable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and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budget-friendly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b="0" spc="-20" dirty="0">
                <a:latin typeface="Calibri Light"/>
                <a:cs typeface="Calibri Light"/>
              </a:rPr>
              <a:t>city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8939" y="5194541"/>
            <a:ext cx="2343150" cy="36957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57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60"/>
              </a:spcBef>
            </a:pPr>
            <a:r>
              <a:rPr sz="1400" b="0" spc="-10" dirty="0">
                <a:latin typeface="Calibri Light"/>
                <a:cs typeface="Calibri Light"/>
              </a:rPr>
              <a:t>Everything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within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reach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8939" y="5595509"/>
            <a:ext cx="3257550" cy="36957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57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60"/>
              </a:spcBef>
            </a:pPr>
            <a:r>
              <a:rPr sz="1400" b="0" spc="-10" dirty="0">
                <a:latin typeface="Calibri Light"/>
                <a:cs typeface="Calibri Light"/>
              </a:rPr>
              <a:t>Safe,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welcoming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and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international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friendly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58939" y="5996489"/>
            <a:ext cx="3257550" cy="36957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57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60"/>
              </a:spcBef>
            </a:pPr>
            <a:r>
              <a:rPr sz="1400" b="0" spc="-10" dirty="0">
                <a:latin typeface="Calibri Light"/>
                <a:cs typeface="Calibri Light"/>
              </a:rPr>
              <a:t>Vibrant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cafes,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nightlife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and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cultural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scene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8939" y="6397466"/>
            <a:ext cx="3257550" cy="36957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57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60"/>
              </a:spcBef>
            </a:pPr>
            <a:r>
              <a:rPr sz="1400" b="0" spc="-10" dirty="0">
                <a:latin typeface="Calibri Light"/>
                <a:cs typeface="Calibri Light"/>
              </a:rPr>
              <a:t>Opportunities</a:t>
            </a:r>
            <a:r>
              <a:rPr sz="1400" spc="-75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for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travel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across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the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Balkans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637641" y="6236802"/>
            <a:ext cx="1433830" cy="250825"/>
          </a:xfrm>
          <a:prstGeom prst="rect">
            <a:avLst/>
          </a:prstGeom>
          <a:solidFill>
            <a:srgbClr val="8EAADC">
              <a:alpha val="50195"/>
            </a:srgbClr>
          </a:solidFill>
        </p:spPr>
        <p:txBody>
          <a:bodyPr vert="horz" wrap="square" lIns="0" tIns="3873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3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University</a:t>
            </a:r>
            <a:r>
              <a:rPr sz="11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1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Sarajevo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211317" y="6487334"/>
            <a:ext cx="1859914" cy="261620"/>
          </a:xfrm>
          <a:prstGeom prst="rect">
            <a:avLst/>
          </a:prstGeom>
          <a:solidFill>
            <a:srgbClr val="FFD965"/>
          </a:solidFill>
        </p:spPr>
        <p:txBody>
          <a:bodyPr vert="horz" wrap="square" lIns="0" tIns="3873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05"/>
              </a:spcBef>
            </a:pP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International</a:t>
            </a:r>
            <a:r>
              <a:rPr sz="11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Relations</a:t>
            </a:r>
            <a:r>
              <a:rPr sz="11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Office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40" y="609671"/>
            <a:ext cx="406019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0" dirty="0"/>
              <a:t>UNSA</a:t>
            </a:r>
            <a:r>
              <a:rPr sz="4400" b="0" spc="-245" dirty="0">
                <a:latin typeface="Times New Roman"/>
                <a:cs typeface="Times New Roman"/>
              </a:rPr>
              <a:t> </a:t>
            </a:r>
            <a:r>
              <a:rPr sz="4400" dirty="0"/>
              <a:t>and</a:t>
            </a:r>
            <a:r>
              <a:rPr sz="4400" b="0" spc="-275" dirty="0">
                <a:latin typeface="Times New Roman"/>
                <a:cs typeface="Times New Roman"/>
              </a:rPr>
              <a:t> </a:t>
            </a:r>
            <a:r>
              <a:rPr sz="4400" dirty="0"/>
              <a:t>the</a:t>
            </a:r>
            <a:r>
              <a:rPr sz="4400" b="0" spc="-229" dirty="0">
                <a:latin typeface="Times New Roman"/>
                <a:cs typeface="Times New Roman"/>
              </a:rPr>
              <a:t> </a:t>
            </a:r>
            <a:r>
              <a:rPr sz="4400" spc="-20" dirty="0"/>
              <a:t>City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6" y="1707147"/>
            <a:ext cx="9580880" cy="194500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775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0" dirty="0">
                <a:latin typeface="Calibri Light"/>
                <a:cs typeface="Calibri Light"/>
              </a:rPr>
              <a:t>UNSA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is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b="0" spc="-30" dirty="0">
                <a:latin typeface="Calibri Light"/>
                <a:cs typeface="Calibri Light"/>
              </a:rPr>
              <a:t>organized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as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a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b="0" spc="-20" dirty="0">
                <a:latin typeface="Calibri Light"/>
                <a:cs typeface="Calibri Light"/>
              </a:rPr>
              <a:t>City-</a:t>
            </a:r>
            <a:r>
              <a:rPr sz="2800" b="0" spc="-10" dirty="0">
                <a:latin typeface="Calibri Light"/>
                <a:cs typeface="Calibri Light"/>
              </a:rPr>
              <a:t>university</a:t>
            </a:r>
            <a:endParaRPr sz="2800">
              <a:latin typeface="Calibri Light"/>
              <a:cs typeface="Calibri Light"/>
            </a:endParaRPr>
          </a:p>
          <a:p>
            <a:pPr marL="241300" indent="-2286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0" dirty="0">
                <a:latin typeface="Calibri Light"/>
                <a:cs typeface="Calibri Light"/>
              </a:rPr>
              <a:t>Small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campus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in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the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centre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of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the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b="0" spc="-20" dirty="0">
                <a:latin typeface="Calibri Light"/>
                <a:cs typeface="Calibri Light"/>
              </a:rPr>
              <a:t>city</a:t>
            </a:r>
            <a:endParaRPr sz="2800">
              <a:latin typeface="Calibri Light"/>
              <a:cs typeface="Calibri Light"/>
            </a:endParaRPr>
          </a:p>
          <a:p>
            <a:pPr marL="241300" marR="5080" indent="-228600">
              <a:lnSpc>
                <a:spcPts val="3020"/>
              </a:lnSpc>
              <a:spcBef>
                <a:spcPts val="1045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0" dirty="0">
                <a:latin typeface="Calibri Light"/>
                <a:cs typeface="Calibri Light"/>
              </a:rPr>
              <a:t>Majority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of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member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units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are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placed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across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the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city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(all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city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–</a:t>
            </a:r>
            <a:r>
              <a:rPr sz="2800" b="0" spc="-50" dirty="0">
                <a:latin typeface="Calibri Light"/>
                <a:cs typeface="Calibri Light"/>
              </a:rPr>
              <a:t> </a:t>
            </a:r>
            <a:r>
              <a:rPr sz="2800" b="0" spc="-25" dirty="0">
                <a:latin typeface="Calibri Light"/>
                <a:cs typeface="Calibri Light"/>
              </a:rPr>
              <a:t>one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campus)</a:t>
            </a:r>
            <a:endParaRPr sz="28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37641" y="6236802"/>
            <a:ext cx="1433830" cy="250825"/>
          </a:xfrm>
          <a:prstGeom prst="rect">
            <a:avLst/>
          </a:prstGeom>
          <a:solidFill>
            <a:srgbClr val="8EAADC">
              <a:alpha val="50195"/>
            </a:srgbClr>
          </a:solidFill>
        </p:spPr>
        <p:txBody>
          <a:bodyPr vert="horz" wrap="square" lIns="0" tIns="3873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3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University</a:t>
            </a:r>
            <a:r>
              <a:rPr sz="11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1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Sarajevo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211317" y="6487334"/>
            <a:ext cx="1859914" cy="261620"/>
          </a:xfrm>
          <a:prstGeom prst="rect">
            <a:avLst/>
          </a:prstGeom>
          <a:solidFill>
            <a:srgbClr val="FFD965"/>
          </a:solidFill>
        </p:spPr>
        <p:txBody>
          <a:bodyPr vert="horz" wrap="square" lIns="0" tIns="3873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05"/>
              </a:spcBef>
            </a:pP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International</a:t>
            </a:r>
            <a:r>
              <a:rPr sz="11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Relations</a:t>
            </a:r>
            <a:r>
              <a:rPr sz="11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Office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968867" y="5482266"/>
            <a:ext cx="5843905" cy="831215"/>
          </a:xfrm>
          <a:prstGeom prst="rect">
            <a:avLst/>
          </a:prstGeom>
          <a:solidFill>
            <a:srgbClr val="DEEBF7"/>
          </a:solidFill>
          <a:ln w="9524">
            <a:solidFill>
              <a:srgbClr val="000000"/>
            </a:solidFill>
          </a:ln>
        </p:spPr>
        <p:txBody>
          <a:bodyPr vert="horz" wrap="square" lIns="0" tIns="27305" rIns="0" bIns="0" rtlCol="0">
            <a:spAutoFit/>
          </a:bodyPr>
          <a:lstStyle/>
          <a:p>
            <a:pPr marL="92075" marR="113664">
              <a:lnSpc>
                <a:spcPct val="100000"/>
              </a:lnSpc>
              <a:spcBef>
                <a:spcPts val="215"/>
              </a:spcBef>
            </a:pPr>
            <a:r>
              <a:rPr sz="2400" b="0" i="1" spc="-30" dirty="0">
                <a:latin typeface="Calibri Light"/>
                <a:cs typeface="Calibri Light"/>
              </a:rPr>
              <a:t>Rectorate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and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b="0" i="1" spc="-10" dirty="0">
                <a:latin typeface="Calibri Light"/>
                <a:cs typeface="Calibri Light"/>
              </a:rPr>
              <a:t>Faculty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of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Law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b="0" i="1" spc="-20" dirty="0">
                <a:latin typeface="Calibri Light"/>
                <a:cs typeface="Calibri Light"/>
              </a:rPr>
              <a:t>(UNSA),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placed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b="0" i="1" spc="-25" dirty="0">
                <a:latin typeface="Calibri Light"/>
                <a:cs typeface="Calibri Light"/>
              </a:rPr>
              <a:t>in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the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b="0" i="1" spc="-10" dirty="0">
                <a:latin typeface="Calibri Light"/>
                <a:cs typeface="Calibri Light"/>
              </a:rPr>
              <a:t>monumental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Palace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of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Justice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(built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b="0" i="1" spc="-10" dirty="0">
                <a:latin typeface="Calibri Light"/>
                <a:cs typeface="Calibri Light"/>
              </a:rPr>
              <a:t>1914)</a:t>
            </a:r>
            <a:endParaRPr sz="24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94491" y="5631560"/>
            <a:ext cx="5638800" cy="831215"/>
          </a:xfrm>
          <a:prstGeom prst="rect">
            <a:avLst/>
          </a:prstGeom>
          <a:solidFill>
            <a:srgbClr val="DEEBF7"/>
          </a:solidFill>
          <a:ln w="9524">
            <a:solidFill>
              <a:srgbClr val="000000"/>
            </a:solidFill>
          </a:ln>
        </p:spPr>
        <p:txBody>
          <a:bodyPr vert="horz" wrap="square" lIns="0" tIns="27305" rIns="0" bIns="0" rtlCol="0">
            <a:spAutoFit/>
          </a:bodyPr>
          <a:lstStyle/>
          <a:p>
            <a:pPr marL="91440" marR="102870" indent="-635">
              <a:lnSpc>
                <a:spcPct val="100000"/>
              </a:lnSpc>
              <a:spcBef>
                <a:spcPts val="215"/>
              </a:spcBef>
            </a:pPr>
            <a:r>
              <a:rPr sz="2400" b="0" i="1" spc="-25" dirty="0">
                <a:latin typeface="Calibri Light"/>
                <a:cs typeface="Calibri Light"/>
              </a:rPr>
              <a:t>Academy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of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Fine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Arts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b="0" i="1" spc="-20" dirty="0">
                <a:latin typeface="Calibri Light"/>
                <a:cs typeface="Calibri Light"/>
              </a:rPr>
              <a:t>(UNSA),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placed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in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b="0" i="1" spc="-25" dirty="0">
                <a:latin typeface="Calibri Light"/>
                <a:cs typeface="Calibri Light"/>
              </a:rPr>
              <a:t>the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b="0" i="1" spc="-10" dirty="0">
                <a:latin typeface="Calibri Light"/>
                <a:cs typeface="Calibri Light"/>
              </a:rPr>
              <a:t>monumental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b="0" i="1" spc="-10" dirty="0">
                <a:latin typeface="Calibri Light"/>
                <a:cs typeface="Calibri Light"/>
              </a:rPr>
              <a:t>Evangelistic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Church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(built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b="0" i="1" spc="-10" dirty="0">
                <a:latin typeface="Calibri Light"/>
                <a:cs typeface="Calibri Light"/>
              </a:rPr>
              <a:t>1899)</a:t>
            </a:r>
            <a:endParaRPr sz="24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8508" y="5491602"/>
            <a:ext cx="6384925" cy="831215"/>
          </a:xfrm>
          <a:prstGeom prst="rect">
            <a:avLst/>
          </a:prstGeom>
          <a:solidFill>
            <a:srgbClr val="DEEBF7"/>
          </a:solidFill>
          <a:ln w="9524">
            <a:solidFill>
              <a:srgbClr val="000000"/>
            </a:solidFill>
          </a:ln>
        </p:spPr>
        <p:txBody>
          <a:bodyPr vert="horz" wrap="square" lIns="0" tIns="2667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10"/>
              </a:spcBef>
            </a:pPr>
            <a:r>
              <a:rPr sz="2400" b="0" i="1" spc="-10" dirty="0">
                <a:latin typeface="Calibri Light"/>
                <a:cs typeface="Calibri Light"/>
              </a:rPr>
              <a:t>Fountain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in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the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centre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of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the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Old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b="0" i="1" spc="-35" dirty="0">
                <a:latin typeface="Calibri Light"/>
                <a:cs typeface="Calibri Light"/>
              </a:rPr>
              <a:t>Town </a:t>
            </a:r>
            <a:r>
              <a:rPr sz="2400" b="0" i="1" dirty="0">
                <a:latin typeface="Calibri Light"/>
                <a:cs typeface="Calibri Light"/>
              </a:rPr>
              <a:t>Baščaršija</a:t>
            </a:r>
            <a:r>
              <a:rPr sz="2400" b="0" i="1" spc="-50" dirty="0">
                <a:latin typeface="Calibri Light"/>
                <a:cs typeface="Calibri Light"/>
              </a:rPr>
              <a:t> –</a:t>
            </a:r>
            <a:endParaRPr sz="2400">
              <a:latin typeface="Calibri Light"/>
              <a:cs typeface="Calibri Light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2400" b="0" i="1" spc="-10" dirty="0">
                <a:latin typeface="Calibri Light"/>
                <a:cs typeface="Calibri Light"/>
              </a:rPr>
              <a:t>Sebilj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(built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1753,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burned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1852,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rebuilt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b="0" i="1" spc="-10" dirty="0">
                <a:latin typeface="Calibri Light"/>
                <a:cs typeface="Calibri Light"/>
              </a:rPr>
              <a:t>1891)</a:t>
            </a:r>
            <a:endParaRPr sz="24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93655" y="5370312"/>
            <a:ext cx="11405235" cy="1200785"/>
          </a:xfrm>
          <a:prstGeom prst="rect">
            <a:avLst/>
          </a:prstGeom>
          <a:solidFill>
            <a:srgbClr val="DEEBF7"/>
          </a:solidFill>
          <a:ln w="9524">
            <a:solidFill>
              <a:srgbClr val="000000"/>
            </a:solidFill>
          </a:ln>
        </p:spPr>
        <p:txBody>
          <a:bodyPr vert="horz" wrap="square" lIns="0" tIns="26670" rIns="0" bIns="0" rtlCol="0">
            <a:spAutoFit/>
          </a:bodyPr>
          <a:lstStyle/>
          <a:p>
            <a:pPr marL="91440" marR="107950">
              <a:lnSpc>
                <a:spcPct val="100000"/>
              </a:lnSpc>
              <a:spcBef>
                <a:spcPts val="210"/>
              </a:spcBef>
            </a:pPr>
            <a:r>
              <a:rPr sz="2400" b="0" i="1" spc="-20" dirty="0">
                <a:latin typeface="Calibri Light"/>
                <a:cs typeface="Calibri Light"/>
              </a:rPr>
              <a:t>Sarajevo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City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Hall,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a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b="0" i="1" spc="-10" dirty="0">
                <a:latin typeface="Calibri Light"/>
                <a:cs typeface="Calibri Light"/>
              </a:rPr>
              <a:t>monumental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building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built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in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the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Moorish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b="0" i="1" spc="-10" dirty="0">
                <a:latin typeface="Calibri Light"/>
                <a:cs typeface="Calibri Light"/>
              </a:rPr>
              <a:t>Revival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style,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was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b="0" i="1" spc="-10" dirty="0">
                <a:latin typeface="Calibri Light"/>
                <a:cs typeface="Calibri Light"/>
              </a:rPr>
              <a:t>originally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completed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in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1896.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It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was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heavily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damaged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and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burned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during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the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siege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of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Sarajevo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in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b="0" i="1" spc="-10" dirty="0">
                <a:latin typeface="Calibri Light"/>
                <a:cs typeface="Calibri Light"/>
              </a:rPr>
              <a:t>1992,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before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being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fully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b="0" i="1" spc="-10" dirty="0">
                <a:latin typeface="Calibri Light"/>
                <a:cs typeface="Calibri Light"/>
              </a:rPr>
              <a:t>reconstructed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and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reopened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in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b="0" i="1" spc="-10" dirty="0">
                <a:latin typeface="Calibri Light"/>
                <a:cs typeface="Calibri Light"/>
              </a:rPr>
              <a:t>2014.</a:t>
            </a:r>
            <a:endParaRPr sz="24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40" y="609671"/>
            <a:ext cx="455866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25" dirty="0"/>
              <a:t>About</a:t>
            </a:r>
            <a:r>
              <a:rPr sz="4400" b="0" spc="-254" dirty="0">
                <a:latin typeface="Times New Roman"/>
                <a:cs typeface="Times New Roman"/>
              </a:rPr>
              <a:t> </a:t>
            </a:r>
            <a:r>
              <a:rPr sz="4400" dirty="0"/>
              <a:t>the</a:t>
            </a:r>
            <a:r>
              <a:rPr sz="4400" b="0" spc="-235" dirty="0">
                <a:latin typeface="Times New Roman"/>
                <a:cs typeface="Times New Roman"/>
              </a:rPr>
              <a:t> </a:t>
            </a:r>
            <a:r>
              <a:rPr sz="4400" spc="-35" dirty="0"/>
              <a:t>University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40" y="1571836"/>
            <a:ext cx="9262745" cy="284035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775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0" spc="-10" dirty="0">
                <a:latin typeface="Calibri Light"/>
                <a:cs typeface="Calibri Light"/>
              </a:rPr>
              <a:t>Founded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in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b="0" spc="-20" dirty="0">
                <a:latin typeface="Calibri Light"/>
                <a:cs typeface="Calibri Light"/>
              </a:rPr>
              <a:t>1949</a:t>
            </a:r>
            <a:endParaRPr sz="2800">
              <a:latin typeface="Calibri Light"/>
              <a:cs typeface="Calibri Light"/>
            </a:endParaRPr>
          </a:p>
          <a:p>
            <a:pPr marL="241300" indent="-2286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0" spc="-10" dirty="0">
                <a:latin typeface="Calibri Light"/>
                <a:cs typeface="Calibri Light"/>
              </a:rPr>
              <a:t>Largest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and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oldest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university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in</a:t>
            </a:r>
            <a:r>
              <a:rPr sz="2800" spc="-14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Bosnia</a:t>
            </a:r>
            <a:r>
              <a:rPr sz="2800" spc="-14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and</a:t>
            </a:r>
            <a:r>
              <a:rPr sz="2800" spc="-135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Herzegovina</a:t>
            </a:r>
            <a:endParaRPr sz="2800">
              <a:latin typeface="Calibri Light"/>
              <a:cs typeface="Calibri Light"/>
            </a:endParaRPr>
          </a:p>
          <a:p>
            <a:pPr marL="241300" indent="-228600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0" dirty="0">
                <a:latin typeface="Calibri Light"/>
                <a:cs typeface="Calibri Light"/>
              </a:rPr>
              <a:t>Public,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b="0" spc="-25" dirty="0">
                <a:latin typeface="Calibri Light"/>
                <a:cs typeface="Calibri Light"/>
              </a:rPr>
              <a:t>integrated,</a:t>
            </a:r>
            <a:r>
              <a:rPr sz="2800" spc="-135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accredited,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b="0" spc="-30" dirty="0">
                <a:latin typeface="Calibri Light"/>
                <a:cs typeface="Calibri Light"/>
              </a:rPr>
              <a:t>city-</a:t>
            </a:r>
            <a:r>
              <a:rPr sz="2800" b="0" spc="-10" dirty="0">
                <a:latin typeface="Calibri Light"/>
                <a:cs typeface="Calibri Light"/>
              </a:rPr>
              <a:t>university</a:t>
            </a:r>
            <a:endParaRPr sz="2800">
              <a:latin typeface="Calibri Light"/>
              <a:cs typeface="Calibri Light"/>
            </a:endParaRPr>
          </a:p>
          <a:p>
            <a:pPr marL="241300" marR="5080" indent="-228600" algn="just">
              <a:lnSpc>
                <a:spcPts val="3020"/>
              </a:lnSpc>
              <a:spcBef>
                <a:spcPts val="1050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0" dirty="0">
                <a:latin typeface="Calibri Light"/>
                <a:cs typeface="Calibri Light"/>
              </a:rPr>
              <a:t>Mission:</a:t>
            </a:r>
            <a:r>
              <a:rPr sz="2800" spc="-175" dirty="0">
                <a:latin typeface="Times New Roman"/>
                <a:cs typeface="Times New Roman"/>
              </a:rPr>
              <a:t> </a:t>
            </a:r>
            <a:r>
              <a:rPr sz="2800" b="0" i="1" spc="-175" dirty="0">
                <a:latin typeface="Calibri Light"/>
                <a:cs typeface="Calibri Light"/>
              </a:rPr>
              <a:t>To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b="0" i="1" dirty="0">
                <a:latin typeface="Calibri Light"/>
                <a:cs typeface="Calibri Light"/>
              </a:rPr>
              <a:t>provide</a:t>
            </a:r>
            <a:r>
              <a:rPr sz="2800" spc="-175" dirty="0">
                <a:latin typeface="Times New Roman"/>
                <a:cs typeface="Times New Roman"/>
              </a:rPr>
              <a:t> </a:t>
            </a:r>
            <a:r>
              <a:rPr sz="2800" b="0" i="1" spc="-20" dirty="0">
                <a:latin typeface="Calibri Light"/>
                <a:cs typeface="Calibri Light"/>
              </a:rPr>
              <a:t>high-</a:t>
            </a:r>
            <a:r>
              <a:rPr sz="2800" b="0" i="1" dirty="0">
                <a:latin typeface="Calibri Light"/>
                <a:cs typeface="Calibri Light"/>
              </a:rPr>
              <a:t>quality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b="0" i="1" spc="-10" dirty="0">
                <a:latin typeface="Calibri Light"/>
                <a:cs typeface="Calibri Light"/>
              </a:rPr>
              <a:t>education,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b="0" i="1" dirty="0">
                <a:latin typeface="Calibri Light"/>
                <a:cs typeface="Calibri Light"/>
              </a:rPr>
              <a:t>advance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b="0" i="1" spc="-10" dirty="0">
                <a:latin typeface="Calibri Light"/>
                <a:cs typeface="Calibri Light"/>
              </a:rPr>
              <a:t>knowledge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b="0" i="1" dirty="0">
                <a:latin typeface="Calibri Light"/>
                <a:cs typeface="Calibri Light"/>
              </a:rPr>
              <a:t>through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b="0" i="1" dirty="0">
                <a:latin typeface="Calibri Light"/>
                <a:cs typeface="Calibri Light"/>
              </a:rPr>
              <a:t>research,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b="0" i="1" dirty="0">
                <a:latin typeface="Calibri Light"/>
                <a:cs typeface="Calibri Light"/>
              </a:rPr>
              <a:t>and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b="0" i="1" spc="-10" dirty="0">
                <a:latin typeface="Calibri Light"/>
                <a:cs typeface="Calibri Light"/>
              </a:rPr>
              <a:t>promote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b="0" i="1" spc="-10" dirty="0">
                <a:latin typeface="Calibri Light"/>
                <a:cs typeface="Calibri Light"/>
              </a:rPr>
              <a:t>international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b="0" i="1" spc="-10" dirty="0">
                <a:latin typeface="Calibri Light"/>
                <a:cs typeface="Calibri Light"/>
              </a:rPr>
              <a:t>cooperation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b="0" i="1" spc="-10" dirty="0">
                <a:latin typeface="Calibri Light"/>
                <a:cs typeface="Calibri Light"/>
              </a:rPr>
              <a:t>while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b="0" i="1" spc="-10" dirty="0">
                <a:latin typeface="Calibri Light"/>
                <a:cs typeface="Calibri Light"/>
              </a:rPr>
              <a:t>contributing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b="0" i="1" dirty="0">
                <a:latin typeface="Calibri Light"/>
                <a:cs typeface="Calibri Light"/>
              </a:rPr>
              <a:t>to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b="0" i="1" spc="-10" dirty="0">
                <a:latin typeface="Calibri Light"/>
                <a:cs typeface="Calibri Light"/>
              </a:rPr>
              <a:t>sustainable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b="0" i="1" dirty="0">
                <a:latin typeface="Calibri Light"/>
                <a:cs typeface="Calibri Light"/>
              </a:rPr>
              <a:t>social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b="0" i="1" dirty="0">
                <a:latin typeface="Calibri Light"/>
                <a:cs typeface="Calibri Light"/>
              </a:rPr>
              <a:t>and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b="0" i="1" dirty="0">
                <a:latin typeface="Calibri Light"/>
                <a:cs typeface="Calibri Light"/>
              </a:rPr>
              <a:t>economic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b="0" i="1" spc="-10" dirty="0">
                <a:latin typeface="Calibri Light"/>
                <a:cs typeface="Calibri Light"/>
              </a:rPr>
              <a:t>development.</a:t>
            </a:r>
            <a:endParaRPr sz="2800">
              <a:latin typeface="Calibri Light"/>
              <a:cs typeface="Calibri Ligh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20896" y="4861433"/>
            <a:ext cx="11881485" cy="664845"/>
            <a:chOff x="120896" y="4861433"/>
            <a:chExt cx="11881485" cy="664845"/>
          </a:xfrm>
        </p:grpSpPr>
        <p:sp>
          <p:nvSpPr>
            <p:cNvPr id="5" name="object 5"/>
            <p:cNvSpPr/>
            <p:nvPr/>
          </p:nvSpPr>
          <p:spPr>
            <a:xfrm>
              <a:off x="120896" y="5423154"/>
              <a:ext cx="11881485" cy="102870"/>
            </a:xfrm>
            <a:custGeom>
              <a:avLst/>
              <a:gdLst/>
              <a:ahLst/>
              <a:cxnLst/>
              <a:rect l="l" t="t" r="r" b="b"/>
              <a:pathLst>
                <a:path w="11881485" h="102870">
                  <a:moveTo>
                    <a:pt x="11857593" y="51309"/>
                  </a:moveTo>
                  <a:lnTo>
                    <a:pt x="11790322" y="90546"/>
                  </a:lnTo>
                  <a:lnTo>
                    <a:pt x="11787396" y="92202"/>
                  </a:lnTo>
                  <a:lnTo>
                    <a:pt x="11786512" y="95880"/>
                  </a:lnTo>
                  <a:lnTo>
                    <a:pt x="11788158" y="98810"/>
                  </a:lnTo>
                  <a:lnTo>
                    <a:pt x="11789804" y="101595"/>
                  </a:lnTo>
                  <a:lnTo>
                    <a:pt x="11793492" y="102620"/>
                  </a:lnTo>
                  <a:lnTo>
                    <a:pt x="11796418" y="100965"/>
                  </a:lnTo>
                  <a:lnTo>
                    <a:pt x="11871249" y="57280"/>
                  </a:lnTo>
                  <a:lnTo>
                    <a:pt x="11870314" y="57280"/>
                  </a:lnTo>
                  <a:lnTo>
                    <a:pt x="11870314" y="56519"/>
                  </a:lnTo>
                  <a:lnTo>
                    <a:pt x="11866522" y="56519"/>
                  </a:lnTo>
                  <a:lnTo>
                    <a:pt x="11857593" y="51309"/>
                  </a:lnTo>
                  <a:close/>
                </a:path>
                <a:path w="11881485" h="102870">
                  <a:moveTo>
                    <a:pt x="11847135" y="45207"/>
                  </a:moveTo>
                  <a:lnTo>
                    <a:pt x="0" y="45207"/>
                  </a:lnTo>
                  <a:lnTo>
                    <a:pt x="0" y="57280"/>
                  </a:lnTo>
                  <a:lnTo>
                    <a:pt x="11847355" y="57280"/>
                  </a:lnTo>
                  <a:lnTo>
                    <a:pt x="11857593" y="51309"/>
                  </a:lnTo>
                  <a:lnTo>
                    <a:pt x="11847135" y="45207"/>
                  </a:lnTo>
                  <a:close/>
                </a:path>
                <a:path w="11881485" h="102870">
                  <a:moveTo>
                    <a:pt x="11871043" y="45207"/>
                  </a:moveTo>
                  <a:lnTo>
                    <a:pt x="11870314" y="45207"/>
                  </a:lnTo>
                  <a:lnTo>
                    <a:pt x="11870314" y="57280"/>
                  </a:lnTo>
                  <a:lnTo>
                    <a:pt x="11871249" y="57280"/>
                  </a:lnTo>
                  <a:lnTo>
                    <a:pt x="11881488" y="51303"/>
                  </a:lnTo>
                  <a:lnTo>
                    <a:pt x="11871043" y="45207"/>
                  </a:lnTo>
                  <a:close/>
                </a:path>
                <a:path w="11881485" h="102870">
                  <a:moveTo>
                    <a:pt x="11866522" y="46101"/>
                  </a:moveTo>
                  <a:lnTo>
                    <a:pt x="11857593" y="51309"/>
                  </a:lnTo>
                  <a:lnTo>
                    <a:pt x="11866522" y="56519"/>
                  </a:lnTo>
                  <a:lnTo>
                    <a:pt x="11866522" y="46101"/>
                  </a:lnTo>
                  <a:close/>
                </a:path>
                <a:path w="11881485" h="102870">
                  <a:moveTo>
                    <a:pt x="11870314" y="46101"/>
                  </a:moveTo>
                  <a:lnTo>
                    <a:pt x="11866522" y="46101"/>
                  </a:lnTo>
                  <a:lnTo>
                    <a:pt x="11866522" y="56519"/>
                  </a:lnTo>
                  <a:lnTo>
                    <a:pt x="11870314" y="56519"/>
                  </a:lnTo>
                  <a:lnTo>
                    <a:pt x="11870314" y="46101"/>
                  </a:lnTo>
                  <a:close/>
                </a:path>
                <a:path w="11881485" h="102870">
                  <a:moveTo>
                    <a:pt x="11793492" y="0"/>
                  </a:moveTo>
                  <a:lnTo>
                    <a:pt x="11789804" y="893"/>
                  </a:lnTo>
                  <a:lnTo>
                    <a:pt x="11786512" y="6726"/>
                  </a:lnTo>
                  <a:lnTo>
                    <a:pt x="11787396" y="10418"/>
                  </a:lnTo>
                  <a:lnTo>
                    <a:pt x="11790322" y="12060"/>
                  </a:lnTo>
                  <a:lnTo>
                    <a:pt x="11857602" y="51303"/>
                  </a:lnTo>
                  <a:lnTo>
                    <a:pt x="11866522" y="46101"/>
                  </a:lnTo>
                  <a:lnTo>
                    <a:pt x="11870314" y="46101"/>
                  </a:lnTo>
                  <a:lnTo>
                    <a:pt x="11870314" y="45207"/>
                  </a:lnTo>
                  <a:lnTo>
                    <a:pt x="11871043" y="45207"/>
                  </a:lnTo>
                  <a:lnTo>
                    <a:pt x="11796418" y="1655"/>
                  </a:lnTo>
                  <a:lnTo>
                    <a:pt x="11793492" y="0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03775" y="4864608"/>
              <a:ext cx="0" cy="610235"/>
            </a:xfrm>
            <a:custGeom>
              <a:avLst/>
              <a:gdLst/>
              <a:ahLst/>
              <a:cxnLst/>
              <a:rect l="l" t="t" r="r" b="b"/>
              <a:pathLst>
                <a:path h="610235">
                  <a:moveTo>
                    <a:pt x="0" y="0"/>
                  </a:moveTo>
                  <a:lnTo>
                    <a:pt x="0" y="609849"/>
                  </a:lnTo>
                </a:path>
              </a:pathLst>
            </a:custGeom>
            <a:ln w="6349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5535" y="5456170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18240" y="0"/>
                  </a:moveTo>
                  <a:lnTo>
                    <a:pt x="11140" y="1447"/>
                  </a:lnTo>
                  <a:lnTo>
                    <a:pt x="5342" y="5384"/>
                  </a:lnTo>
                  <a:lnTo>
                    <a:pt x="1433" y="11201"/>
                  </a:lnTo>
                  <a:lnTo>
                    <a:pt x="0" y="18287"/>
                  </a:lnTo>
                  <a:lnTo>
                    <a:pt x="1433" y="25379"/>
                  </a:lnTo>
                  <a:lnTo>
                    <a:pt x="5342" y="31195"/>
                  </a:lnTo>
                  <a:lnTo>
                    <a:pt x="11140" y="35129"/>
                  </a:lnTo>
                  <a:lnTo>
                    <a:pt x="18240" y="36575"/>
                  </a:lnTo>
                  <a:lnTo>
                    <a:pt x="25338" y="35129"/>
                  </a:lnTo>
                  <a:lnTo>
                    <a:pt x="31131" y="31195"/>
                  </a:lnTo>
                  <a:lnTo>
                    <a:pt x="35037" y="25379"/>
                  </a:lnTo>
                  <a:lnTo>
                    <a:pt x="36468" y="18287"/>
                  </a:lnTo>
                  <a:lnTo>
                    <a:pt x="35037" y="11201"/>
                  </a:lnTo>
                  <a:lnTo>
                    <a:pt x="31131" y="5384"/>
                  </a:lnTo>
                  <a:lnTo>
                    <a:pt x="25338" y="1447"/>
                  </a:lnTo>
                  <a:lnTo>
                    <a:pt x="1824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5535" y="5456170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0" y="18287"/>
                  </a:moveTo>
                  <a:lnTo>
                    <a:pt x="1433" y="11201"/>
                  </a:lnTo>
                  <a:lnTo>
                    <a:pt x="5342" y="5384"/>
                  </a:lnTo>
                  <a:lnTo>
                    <a:pt x="11140" y="1447"/>
                  </a:lnTo>
                  <a:lnTo>
                    <a:pt x="18240" y="0"/>
                  </a:lnTo>
                  <a:lnTo>
                    <a:pt x="25338" y="1447"/>
                  </a:lnTo>
                  <a:lnTo>
                    <a:pt x="31131" y="5384"/>
                  </a:lnTo>
                  <a:lnTo>
                    <a:pt x="35037" y="11201"/>
                  </a:lnTo>
                  <a:lnTo>
                    <a:pt x="36468" y="18287"/>
                  </a:lnTo>
                  <a:lnTo>
                    <a:pt x="35037" y="25379"/>
                  </a:lnTo>
                  <a:lnTo>
                    <a:pt x="31131" y="31195"/>
                  </a:lnTo>
                  <a:lnTo>
                    <a:pt x="25338" y="35129"/>
                  </a:lnTo>
                  <a:lnTo>
                    <a:pt x="18240" y="36575"/>
                  </a:lnTo>
                  <a:lnTo>
                    <a:pt x="11140" y="35129"/>
                  </a:lnTo>
                  <a:lnTo>
                    <a:pt x="5342" y="31195"/>
                  </a:lnTo>
                  <a:lnTo>
                    <a:pt x="1433" y="25379"/>
                  </a:lnTo>
                  <a:lnTo>
                    <a:pt x="0" y="18287"/>
                  </a:lnTo>
                  <a:close/>
                </a:path>
              </a:pathLst>
            </a:custGeom>
            <a:ln w="63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70454" y="4839155"/>
            <a:ext cx="3253740" cy="5270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660"/>
              </a:lnSpc>
              <a:spcBef>
                <a:spcPts val="105"/>
              </a:spcBef>
            </a:pPr>
            <a:r>
              <a:rPr sz="1400" b="1" spc="-20" dirty="0">
                <a:solidFill>
                  <a:srgbClr val="4471C4"/>
                </a:solidFill>
                <a:latin typeface="Calibri"/>
                <a:cs typeface="Calibri"/>
              </a:rPr>
              <a:t>1573</a:t>
            </a:r>
            <a:endParaRPr sz="1400">
              <a:latin typeface="Calibri"/>
              <a:cs typeface="Calibri"/>
            </a:endParaRPr>
          </a:p>
          <a:p>
            <a:pPr marL="12700" marR="5080" indent="-635">
              <a:lnSpc>
                <a:spcPts val="1100"/>
              </a:lnSpc>
              <a:spcBef>
                <a:spcPts val="100"/>
              </a:spcBef>
            </a:pPr>
            <a:r>
              <a:rPr sz="1000" b="0" dirty="0">
                <a:latin typeface="Calibri Light"/>
                <a:cs typeface="Calibri Light"/>
              </a:rPr>
              <a:t>Founding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of</a:t>
            </a:r>
            <a:r>
              <a:rPr sz="1000" spc="-50" dirty="0">
                <a:latin typeface="Times New Roman"/>
                <a:cs typeface="Times New Roman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the</a:t>
            </a:r>
            <a:r>
              <a:rPr sz="1000" spc="-45" dirty="0">
                <a:latin typeface="Times New Roman"/>
                <a:cs typeface="Times New Roman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Gazi</a:t>
            </a:r>
            <a:r>
              <a:rPr sz="1000" spc="-45" dirty="0">
                <a:latin typeface="Times New Roman"/>
                <a:cs typeface="Times New Roman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Husrev-</a:t>
            </a:r>
            <a:r>
              <a:rPr sz="1000" b="0" dirty="0">
                <a:latin typeface="Calibri Light"/>
                <a:cs typeface="Calibri Light"/>
              </a:rPr>
              <a:t>Bey‘s</a:t>
            </a:r>
            <a:r>
              <a:rPr sz="1000" b="0" spc="-5" dirty="0">
                <a:latin typeface="Calibri Light"/>
                <a:cs typeface="Calibri Light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library</a:t>
            </a:r>
            <a:r>
              <a:rPr sz="1000" spc="-50" dirty="0">
                <a:latin typeface="Times New Roman"/>
                <a:cs typeface="Times New Roman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and</a:t>
            </a:r>
            <a:r>
              <a:rPr sz="1000" spc="-45" dirty="0">
                <a:latin typeface="Times New Roman"/>
                <a:cs typeface="Times New Roman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Madrasa</a:t>
            </a:r>
            <a:r>
              <a:rPr sz="1000" spc="-40" dirty="0">
                <a:latin typeface="Times New Roman"/>
                <a:cs typeface="Times New Roman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(today‘s </a:t>
            </a:r>
            <a:r>
              <a:rPr sz="1000" b="0" dirty="0">
                <a:latin typeface="Calibri Light"/>
                <a:cs typeface="Calibri Light"/>
              </a:rPr>
              <a:t>UNSA</a:t>
            </a:r>
            <a:r>
              <a:rPr sz="1000" spc="-55" dirty="0">
                <a:latin typeface="Times New Roman"/>
                <a:cs typeface="Times New Roman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member</a:t>
            </a:r>
            <a:r>
              <a:rPr sz="1000" spc="-50" dirty="0">
                <a:latin typeface="Times New Roman"/>
                <a:cs typeface="Times New Roman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unit)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48663" y="5504488"/>
            <a:ext cx="2165350" cy="3930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solidFill>
                  <a:srgbClr val="4471C4"/>
                </a:solidFill>
                <a:latin typeface="Calibri"/>
                <a:cs typeface="Calibri"/>
              </a:rPr>
              <a:t>1888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b="0" dirty="0">
                <a:latin typeface="Calibri Light"/>
                <a:cs typeface="Calibri Light"/>
              </a:rPr>
              <a:t>Founding</a:t>
            </a:r>
            <a:r>
              <a:rPr sz="1000" spc="-25" dirty="0">
                <a:latin typeface="Times New Roman"/>
                <a:cs typeface="Times New Roman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of</a:t>
            </a:r>
            <a:r>
              <a:rPr sz="1000" spc="-50" dirty="0">
                <a:latin typeface="Times New Roman"/>
                <a:cs typeface="Times New Roman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the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National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Museum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of</a:t>
            </a:r>
            <a:r>
              <a:rPr sz="1000" spc="-50" dirty="0">
                <a:latin typeface="Times New Roman"/>
                <a:cs typeface="Times New Roman"/>
              </a:rPr>
              <a:t> </a:t>
            </a:r>
            <a:r>
              <a:rPr sz="1000" b="0" spc="-25" dirty="0">
                <a:latin typeface="Calibri Light"/>
                <a:cs typeface="Calibri Light"/>
              </a:rPr>
              <a:t>B&amp;H</a:t>
            </a:r>
            <a:endParaRPr sz="1000">
              <a:latin typeface="Calibri Light"/>
              <a:cs typeface="Calibri Ligh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160392" y="4861433"/>
            <a:ext cx="2021205" cy="1226185"/>
            <a:chOff x="2160392" y="4861433"/>
            <a:chExt cx="2021205" cy="1226185"/>
          </a:xfrm>
        </p:grpSpPr>
        <p:sp>
          <p:nvSpPr>
            <p:cNvPr id="12" name="object 12"/>
            <p:cNvSpPr/>
            <p:nvPr/>
          </p:nvSpPr>
          <p:spPr>
            <a:xfrm>
              <a:off x="2181855" y="5474458"/>
              <a:ext cx="0" cy="610235"/>
            </a:xfrm>
            <a:custGeom>
              <a:avLst/>
              <a:gdLst/>
              <a:ahLst/>
              <a:cxnLst/>
              <a:rect l="l" t="t" r="r" b="b"/>
              <a:pathLst>
                <a:path h="610235">
                  <a:moveTo>
                    <a:pt x="0" y="0"/>
                  </a:moveTo>
                  <a:lnTo>
                    <a:pt x="0" y="609886"/>
                  </a:lnTo>
                </a:path>
              </a:pathLst>
            </a:custGeom>
            <a:ln w="6349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163567" y="5456170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30" h="36829">
                  <a:moveTo>
                    <a:pt x="18287" y="0"/>
                  </a:moveTo>
                  <a:lnTo>
                    <a:pt x="11145" y="1447"/>
                  </a:lnTo>
                  <a:lnTo>
                    <a:pt x="5335" y="5384"/>
                  </a:lnTo>
                  <a:lnTo>
                    <a:pt x="1429" y="11201"/>
                  </a:lnTo>
                  <a:lnTo>
                    <a:pt x="0" y="18287"/>
                  </a:lnTo>
                  <a:lnTo>
                    <a:pt x="1429" y="25379"/>
                  </a:lnTo>
                  <a:lnTo>
                    <a:pt x="5335" y="31195"/>
                  </a:lnTo>
                  <a:lnTo>
                    <a:pt x="11145" y="35129"/>
                  </a:lnTo>
                  <a:lnTo>
                    <a:pt x="18287" y="36575"/>
                  </a:lnTo>
                  <a:lnTo>
                    <a:pt x="25361" y="35129"/>
                  </a:lnTo>
                  <a:lnTo>
                    <a:pt x="31136" y="31195"/>
                  </a:lnTo>
                  <a:lnTo>
                    <a:pt x="35029" y="25379"/>
                  </a:lnTo>
                  <a:lnTo>
                    <a:pt x="36457" y="18287"/>
                  </a:lnTo>
                  <a:lnTo>
                    <a:pt x="35029" y="11201"/>
                  </a:lnTo>
                  <a:lnTo>
                    <a:pt x="31136" y="5384"/>
                  </a:lnTo>
                  <a:lnTo>
                    <a:pt x="25361" y="1447"/>
                  </a:lnTo>
                  <a:lnTo>
                    <a:pt x="1828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63567" y="5456170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30" h="36829">
                  <a:moveTo>
                    <a:pt x="0" y="18287"/>
                  </a:moveTo>
                  <a:lnTo>
                    <a:pt x="1429" y="11201"/>
                  </a:lnTo>
                  <a:lnTo>
                    <a:pt x="5335" y="5384"/>
                  </a:lnTo>
                  <a:lnTo>
                    <a:pt x="11145" y="1447"/>
                  </a:lnTo>
                  <a:lnTo>
                    <a:pt x="18287" y="0"/>
                  </a:lnTo>
                  <a:lnTo>
                    <a:pt x="25361" y="1447"/>
                  </a:lnTo>
                  <a:lnTo>
                    <a:pt x="31136" y="5384"/>
                  </a:lnTo>
                  <a:lnTo>
                    <a:pt x="35029" y="11201"/>
                  </a:lnTo>
                  <a:lnTo>
                    <a:pt x="36457" y="18287"/>
                  </a:lnTo>
                  <a:lnTo>
                    <a:pt x="35029" y="25379"/>
                  </a:lnTo>
                  <a:lnTo>
                    <a:pt x="31136" y="31195"/>
                  </a:lnTo>
                  <a:lnTo>
                    <a:pt x="25361" y="35129"/>
                  </a:lnTo>
                  <a:lnTo>
                    <a:pt x="18287" y="36575"/>
                  </a:lnTo>
                  <a:lnTo>
                    <a:pt x="11145" y="35129"/>
                  </a:lnTo>
                  <a:lnTo>
                    <a:pt x="5335" y="31195"/>
                  </a:lnTo>
                  <a:lnTo>
                    <a:pt x="1429" y="25379"/>
                  </a:lnTo>
                  <a:lnTo>
                    <a:pt x="0" y="18287"/>
                  </a:lnTo>
                  <a:close/>
                </a:path>
              </a:pathLst>
            </a:custGeom>
            <a:ln w="63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159879" y="4864608"/>
              <a:ext cx="0" cy="610235"/>
            </a:xfrm>
            <a:custGeom>
              <a:avLst/>
              <a:gdLst/>
              <a:ahLst/>
              <a:cxnLst/>
              <a:rect l="l" t="t" r="r" b="b"/>
              <a:pathLst>
                <a:path h="610235">
                  <a:moveTo>
                    <a:pt x="0" y="0"/>
                  </a:moveTo>
                  <a:lnTo>
                    <a:pt x="0" y="609849"/>
                  </a:lnTo>
                </a:path>
              </a:pathLst>
            </a:custGeom>
            <a:ln w="6349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141591" y="5456170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18287" y="0"/>
                  </a:moveTo>
                  <a:lnTo>
                    <a:pt x="11148" y="1447"/>
                  </a:lnTo>
                  <a:lnTo>
                    <a:pt x="5337" y="5384"/>
                  </a:lnTo>
                  <a:lnTo>
                    <a:pt x="1430" y="11201"/>
                  </a:lnTo>
                  <a:lnTo>
                    <a:pt x="0" y="18287"/>
                  </a:lnTo>
                  <a:lnTo>
                    <a:pt x="1430" y="25379"/>
                  </a:lnTo>
                  <a:lnTo>
                    <a:pt x="5337" y="31195"/>
                  </a:lnTo>
                  <a:lnTo>
                    <a:pt x="11148" y="35129"/>
                  </a:lnTo>
                  <a:lnTo>
                    <a:pt x="18287" y="36575"/>
                  </a:lnTo>
                  <a:lnTo>
                    <a:pt x="25356" y="35129"/>
                  </a:lnTo>
                  <a:lnTo>
                    <a:pt x="31131" y="31195"/>
                  </a:lnTo>
                  <a:lnTo>
                    <a:pt x="35025" y="25379"/>
                  </a:lnTo>
                  <a:lnTo>
                    <a:pt x="36454" y="18287"/>
                  </a:lnTo>
                  <a:lnTo>
                    <a:pt x="35025" y="11201"/>
                  </a:lnTo>
                  <a:lnTo>
                    <a:pt x="31131" y="5384"/>
                  </a:lnTo>
                  <a:lnTo>
                    <a:pt x="25356" y="1447"/>
                  </a:lnTo>
                  <a:lnTo>
                    <a:pt x="1828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141591" y="5456170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0" y="18287"/>
                  </a:moveTo>
                  <a:lnTo>
                    <a:pt x="1430" y="11201"/>
                  </a:lnTo>
                  <a:lnTo>
                    <a:pt x="5337" y="5384"/>
                  </a:lnTo>
                  <a:lnTo>
                    <a:pt x="11148" y="1447"/>
                  </a:lnTo>
                  <a:lnTo>
                    <a:pt x="18287" y="0"/>
                  </a:lnTo>
                  <a:lnTo>
                    <a:pt x="25356" y="1447"/>
                  </a:lnTo>
                  <a:lnTo>
                    <a:pt x="31131" y="5384"/>
                  </a:lnTo>
                  <a:lnTo>
                    <a:pt x="35025" y="11201"/>
                  </a:lnTo>
                  <a:lnTo>
                    <a:pt x="36454" y="18287"/>
                  </a:lnTo>
                  <a:lnTo>
                    <a:pt x="35025" y="25379"/>
                  </a:lnTo>
                  <a:lnTo>
                    <a:pt x="31131" y="31195"/>
                  </a:lnTo>
                  <a:lnTo>
                    <a:pt x="25356" y="35129"/>
                  </a:lnTo>
                  <a:lnTo>
                    <a:pt x="18287" y="36575"/>
                  </a:lnTo>
                  <a:lnTo>
                    <a:pt x="11148" y="35129"/>
                  </a:lnTo>
                  <a:lnTo>
                    <a:pt x="5337" y="31195"/>
                  </a:lnTo>
                  <a:lnTo>
                    <a:pt x="1430" y="25379"/>
                  </a:lnTo>
                  <a:lnTo>
                    <a:pt x="0" y="18287"/>
                  </a:lnTo>
                  <a:close/>
                </a:path>
              </a:pathLst>
            </a:custGeom>
            <a:ln w="63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4227071" y="4839155"/>
            <a:ext cx="1765300" cy="387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660"/>
              </a:lnSpc>
              <a:spcBef>
                <a:spcPts val="105"/>
              </a:spcBef>
            </a:pPr>
            <a:r>
              <a:rPr sz="1400" b="1" spc="-20" dirty="0">
                <a:solidFill>
                  <a:srgbClr val="4471C4"/>
                </a:solidFill>
                <a:latin typeface="Calibri"/>
                <a:cs typeface="Calibri"/>
              </a:rPr>
              <a:t>1890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180"/>
              </a:lnSpc>
            </a:pPr>
            <a:r>
              <a:rPr sz="1000" b="0" dirty="0">
                <a:latin typeface="Calibri Light"/>
                <a:cs typeface="Calibri Light"/>
              </a:rPr>
              <a:t>Founding</a:t>
            </a:r>
            <a:r>
              <a:rPr sz="1000" spc="-40" dirty="0">
                <a:latin typeface="Times New Roman"/>
                <a:cs typeface="Times New Roman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of</a:t>
            </a:r>
            <a:r>
              <a:rPr sz="1000" spc="-60" dirty="0">
                <a:latin typeface="Times New Roman"/>
                <a:cs typeface="Times New Roman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the</a:t>
            </a:r>
            <a:r>
              <a:rPr sz="1000" spc="-55" dirty="0">
                <a:latin typeface="Times New Roman"/>
                <a:cs typeface="Times New Roman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Catholic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Theology</a:t>
            </a:r>
            <a:endParaRPr sz="1000">
              <a:latin typeface="Calibri Light"/>
              <a:cs typeface="Calibri Ligh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205225" y="5504488"/>
            <a:ext cx="3218180" cy="3930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4471C4"/>
                </a:solidFill>
                <a:latin typeface="Calibri"/>
                <a:cs typeface="Calibri"/>
              </a:rPr>
              <a:t>1940s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b="0" dirty="0">
                <a:latin typeface="Calibri Light"/>
                <a:cs typeface="Calibri Light"/>
              </a:rPr>
              <a:t>Founding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of</a:t>
            </a:r>
            <a:r>
              <a:rPr sz="1000" spc="-50" dirty="0">
                <a:latin typeface="Times New Roman"/>
                <a:cs typeface="Times New Roman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Faculty</a:t>
            </a:r>
            <a:r>
              <a:rPr sz="1000" spc="-20" dirty="0">
                <a:latin typeface="Times New Roman"/>
                <a:cs typeface="Times New Roman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of</a:t>
            </a:r>
            <a:r>
              <a:rPr sz="1000" spc="-55" dirty="0">
                <a:latin typeface="Times New Roman"/>
                <a:cs typeface="Times New Roman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Medicine,</a:t>
            </a:r>
            <a:r>
              <a:rPr sz="1000" spc="-15" dirty="0">
                <a:latin typeface="Times New Roman"/>
                <a:cs typeface="Times New Roman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Forestry,</a:t>
            </a:r>
            <a:r>
              <a:rPr sz="1000" spc="-40" dirty="0">
                <a:latin typeface="Times New Roman"/>
                <a:cs typeface="Times New Roman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Law</a:t>
            </a:r>
            <a:r>
              <a:rPr sz="1000" spc="-50" dirty="0">
                <a:latin typeface="Times New Roman"/>
                <a:cs typeface="Times New Roman"/>
              </a:rPr>
              <a:t> </a:t>
            </a:r>
            <a:r>
              <a:rPr sz="1000" b="0" dirty="0">
                <a:latin typeface="Calibri Light"/>
                <a:cs typeface="Calibri Light"/>
              </a:rPr>
              <a:t>and</a:t>
            </a:r>
            <a:r>
              <a:rPr sz="1000" spc="-40" dirty="0">
                <a:latin typeface="Times New Roman"/>
                <a:cs typeface="Times New Roman"/>
              </a:rPr>
              <a:t> </a:t>
            </a:r>
            <a:r>
              <a:rPr sz="1000" b="0" spc="-10" dirty="0">
                <a:latin typeface="Calibri Light"/>
                <a:cs typeface="Calibri Light"/>
              </a:rPr>
              <a:t>Agriculture</a:t>
            </a:r>
            <a:endParaRPr sz="1000">
              <a:latin typeface="Calibri Light"/>
              <a:cs typeface="Calibri Ligh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116446" y="4864608"/>
            <a:ext cx="2021205" cy="1219835"/>
            <a:chOff x="6116446" y="4864608"/>
            <a:chExt cx="2021205" cy="1219835"/>
          </a:xfrm>
        </p:grpSpPr>
        <p:sp>
          <p:nvSpPr>
            <p:cNvPr id="21" name="object 21"/>
            <p:cNvSpPr/>
            <p:nvPr/>
          </p:nvSpPr>
          <p:spPr>
            <a:xfrm>
              <a:off x="6137909" y="5474458"/>
              <a:ext cx="0" cy="610235"/>
            </a:xfrm>
            <a:custGeom>
              <a:avLst/>
              <a:gdLst/>
              <a:ahLst/>
              <a:cxnLst/>
              <a:rect l="l" t="t" r="r" b="b"/>
              <a:pathLst>
                <a:path h="610235">
                  <a:moveTo>
                    <a:pt x="0" y="0"/>
                  </a:moveTo>
                  <a:lnTo>
                    <a:pt x="0" y="609886"/>
                  </a:lnTo>
                </a:path>
              </a:pathLst>
            </a:custGeom>
            <a:ln w="6349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119621" y="5456170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18287" y="0"/>
                  </a:moveTo>
                  <a:lnTo>
                    <a:pt x="11148" y="1447"/>
                  </a:lnTo>
                  <a:lnTo>
                    <a:pt x="5337" y="5384"/>
                  </a:lnTo>
                  <a:lnTo>
                    <a:pt x="1430" y="11201"/>
                  </a:lnTo>
                  <a:lnTo>
                    <a:pt x="0" y="18287"/>
                  </a:lnTo>
                  <a:lnTo>
                    <a:pt x="1430" y="25379"/>
                  </a:lnTo>
                  <a:lnTo>
                    <a:pt x="5337" y="31195"/>
                  </a:lnTo>
                  <a:lnTo>
                    <a:pt x="11148" y="35129"/>
                  </a:lnTo>
                  <a:lnTo>
                    <a:pt x="18287" y="36575"/>
                  </a:lnTo>
                  <a:lnTo>
                    <a:pt x="25356" y="35129"/>
                  </a:lnTo>
                  <a:lnTo>
                    <a:pt x="31131" y="31195"/>
                  </a:lnTo>
                  <a:lnTo>
                    <a:pt x="35025" y="25379"/>
                  </a:lnTo>
                  <a:lnTo>
                    <a:pt x="36454" y="18287"/>
                  </a:lnTo>
                  <a:lnTo>
                    <a:pt x="35025" y="11201"/>
                  </a:lnTo>
                  <a:lnTo>
                    <a:pt x="31131" y="5384"/>
                  </a:lnTo>
                  <a:lnTo>
                    <a:pt x="25356" y="1447"/>
                  </a:lnTo>
                  <a:lnTo>
                    <a:pt x="1828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119621" y="5456170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0" y="18287"/>
                  </a:moveTo>
                  <a:lnTo>
                    <a:pt x="1430" y="11201"/>
                  </a:lnTo>
                  <a:lnTo>
                    <a:pt x="5337" y="5384"/>
                  </a:lnTo>
                  <a:lnTo>
                    <a:pt x="11148" y="1447"/>
                  </a:lnTo>
                  <a:lnTo>
                    <a:pt x="18287" y="0"/>
                  </a:lnTo>
                  <a:lnTo>
                    <a:pt x="25356" y="1447"/>
                  </a:lnTo>
                  <a:lnTo>
                    <a:pt x="31131" y="5384"/>
                  </a:lnTo>
                  <a:lnTo>
                    <a:pt x="35025" y="11201"/>
                  </a:lnTo>
                  <a:lnTo>
                    <a:pt x="36454" y="18287"/>
                  </a:lnTo>
                  <a:lnTo>
                    <a:pt x="35025" y="25379"/>
                  </a:lnTo>
                  <a:lnTo>
                    <a:pt x="31131" y="31195"/>
                  </a:lnTo>
                  <a:lnTo>
                    <a:pt x="25356" y="35129"/>
                  </a:lnTo>
                  <a:lnTo>
                    <a:pt x="18287" y="36575"/>
                  </a:lnTo>
                  <a:lnTo>
                    <a:pt x="11148" y="35129"/>
                  </a:lnTo>
                  <a:lnTo>
                    <a:pt x="5337" y="31195"/>
                  </a:lnTo>
                  <a:lnTo>
                    <a:pt x="1430" y="25379"/>
                  </a:lnTo>
                  <a:lnTo>
                    <a:pt x="0" y="18287"/>
                  </a:lnTo>
                  <a:close/>
                </a:path>
              </a:pathLst>
            </a:custGeom>
            <a:ln w="63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115939" y="4864608"/>
              <a:ext cx="0" cy="610235"/>
            </a:xfrm>
            <a:custGeom>
              <a:avLst/>
              <a:gdLst/>
              <a:ahLst/>
              <a:cxnLst/>
              <a:rect l="l" t="t" r="r" b="b"/>
              <a:pathLst>
                <a:path h="610235">
                  <a:moveTo>
                    <a:pt x="0" y="0"/>
                  </a:moveTo>
                  <a:lnTo>
                    <a:pt x="0" y="609849"/>
                  </a:lnTo>
                </a:path>
              </a:pathLst>
            </a:custGeom>
            <a:ln w="6349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097651" y="5456170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18287" y="0"/>
                  </a:moveTo>
                  <a:lnTo>
                    <a:pt x="11148" y="1447"/>
                  </a:lnTo>
                  <a:lnTo>
                    <a:pt x="5337" y="5384"/>
                  </a:lnTo>
                  <a:lnTo>
                    <a:pt x="1430" y="11201"/>
                  </a:lnTo>
                  <a:lnTo>
                    <a:pt x="0" y="18287"/>
                  </a:lnTo>
                  <a:lnTo>
                    <a:pt x="1430" y="25379"/>
                  </a:lnTo>
                  <a:lnTo>
                    <a:pt x="5337" y="31195"/>
                  </a:lnTo>
                  <a:lnTo>
                    <a:pt x="11148" y="35129"/>
                  </a:lnTo>
                  <a:lnTo>
                    <a:pt x="18287" y="36575"/>
                  </a:lnTo>
                  <a:lnTo>
                    <a:pt x="25356" y="35129"/>
                  </a:lnTo>
                  <a:lnTo>
                    <a:pt x="31131" y="31195"/>
                  </a:lnTo>
                  <a:lnTo>
                    <a:pt x="35025" y="25379"/>
                  </a:lnTo>
                  <a:lnTo>
                    <a:pt x="36454" y="18287"/>
                  </a:lnTo>
                  <a:lnTo>
                    <a:pt x="35025" y="11201"/>
                  </a:lnTo>
                  <a:lnTo>
                    <a:pt x="31131" y="5384"/>
                  </a:lnTo>
                  <a:lnTo>
                    <a:pt x="25356" y="1447"/>
                  </a:lnTo>
                  <a:lnTo>
                    <a:pt x="1828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097651" y="5456170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0" y="18287"/>
                  </a:moveTo>
                  <a:lnTo>
                    <a:pt x="1430" y="11201"/>
                  </a:lnTo>
                  <a:lnTo>
                    <a:pt x="5337" y="5384"/>
                  </a:lnTo>
                  <a:lnTo>
                    <a:pt x="11148" y="1447"/>
                  </a:lnTo>
                  <a:lnTo>
                    <a:pt x="18287" y="0"/>
                  </a:lnTo>
                  <a:lnTo>
                    <a:pt x="25356" y="1447"/>
                  </a:lnTo>
                  <a:lnTo>
                    <a:pt x="31131" y="5384"/>
                  </a:lnTo>
                  <a:lnTo>
                    <a:pt x="35025" y="11201"/>
                  </a:lnTo>
                  <a:lnTo>
                    <a:pt x="36454" y="18287"/>
                  </a:lnTo>
                  <a:lnTo>
                    <a:pt x="35025" y="25379"/>
                  </a:lnTo>
                  <a:lnTo>
                    <a:pt x="31131" y="31195"/>
                  </a:lnTo>
                  <a:lnTo>
                    <a:pt x="25356" y="35129"/>
                  </a:lnTo>
                  <a:lnTo>
                    <a:pt x="18287" y="36575"/>
                  </a:lnTo>
                  <a:lnTo>
                    <a:pt x="11148" y="35129"/>
                  </a:lnTo>
                  <a:lnTo>
                    <a:pt x="5337" y="31195"/>
                  </a:lnTo>
                  <a:lnTo>
                    <a:pt x="1430" y="25379"/>
                  </a:lnTo>
                  <a:lnTo>
                    <a:pt x="0" y="18287"/>
                  </a:lnTo>
                  <a:close/>
                </a:path>
              </a:pathLst>
            </a:custGeom>
            <a:ln w="63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8230622" y="4674868"/>
            <a:ext cx="3124200" cy="7080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650"/>
              </a:lnSpc>
              <a:spcBef>
                <a:spcPts val="105"/>
              </a:spcBef>
            </a:pPr>
            <a:r>
              <a:rPr sz="1400" b="1" spc="-20" dirty="0">
                <a:solidFill>
                  <a:srgbClr val="C00000"/>
                </a:solidFill>
                <a:latin typeface="Calibri"/>
                <a:cs typeface="Calibri"/>
              </a:rPr>
              <a:t>1949</a:t>
            </a:r>
            <a:endParaRPr sz="1400">
              <a:latin typeface="Calibri"/>
              <a:cs typeface="Calibri"/>
            </a:endParaRPr>
          </a:p>
          <a:p>
            <a:pPr marL="12700" marR="5080">
              <a:lnSpc>
                <a:spcPts val="1210"/>
              </a:lnSpc>
              <a:spcBef>
                <a:spcPts val="100"/>
              </a:spcBef>
            </a:pPr>
            <a:r>
              <a:rPr sz="1100" b="0" dirty="0">
                <a:latin typeface="Calibri Light"/>
                <a:cs typeface="Calibri Light"/>
              </a:rPr>
              <a:t>University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of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Sarajevo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founded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as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the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first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0" spc="-10" dirty="0">
                <a:latin typeface="Calibri Light"/>
                <a:cs typeface="Calibri Light"/>
              </a:rPr>
              <a:t>modern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university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in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Bosnia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and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Herzegovina,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bringing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b="0" spc="-10" dirty="0">
                <a:latin typeface="Calibri Light"/>
                <a:cs typeface="Calibri Light"/>
              </a:rPr>
              <a:t>together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several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b="0" dirty="0">
                <a:latin typeface="Calibri Light"/>
                <a:cs typeface="Calibri Light"/>
              </a:rPr>
              <a:t>existing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b="0" spc="-10" dirty="0">
                <a:latin typeface="Calibri Light"/>
                <a:cs typeface="Calibri Light"/>
              </a:rPr>
              <a:t>faculties.</a:t>
            </a:r>
            <a:endParaRPr sz="1100">
              <a:latin typeface="Calibri Light"/>
              <a:cs typeface="Calibri Light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0637641" y="6236802"/>
            <a:ext cx="1433830" cy="250825"/>
          </a:xfrm>
          <a:custGeom>
            <a:avLst/>
            <a:gdLst/>
            <a:ahLst/>
            <a:cxnLst/>
            <a:rect l="l" t="t" r="r" b="b"/>
            <a:pathLst>
              <a:path w="1433829" h="250825">
                <a:moveTo>
                  <a:pt x="0" y="250532"/>
                </a:moveTo>
                <a:lnTo>
                  <a:pt x="1433440" y="250532"/>
                </a:lnTo>
                <a:lnTo>
                  <a:pt x="1433440" y="0"/>
                </a:lnTo>
                <a:lnTo>
                  <a:pt x="0" y="0"/>
                </a:lnTo>
                <a:lnTo>
                  <a:pt x="0" y="250532"/>
                </a:lnTo>
                <a:close/>
              </a:path>
            </a:pathLst>
          </a:custGeom>
          <a:solidFill>
            <a:srgbClr val="8EAADC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0717792" y="6262214"/>
            <a:ext cx="12655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University</a:t>
            </a:r>
            <a:r>
              <a:rPr sz="11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1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Sarajevo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0211317" y="6487334"/>
            <a:ext cx="1859914" cy="261620"/>
          </a:xfrm>
          <a:custGeom>
            <a:avLst/>
            <a:gdLst/>
            <a:ahLst/>
            <a:cxnLst/>
            <a:rect l="l" t="t" r="r" b="b"/>
            <a:pathLst>
              <a:path w="1859915" h="261620">
                <a:moveTo>
                  <a:pt x="1859779" y="0"/>
                </a:moveTo>
                <a:lnTo>
                  <a:pt x="0" y="0"/>
                </a:lnTo>
                <a:lnTo>
                  <a:pt x="0" y="261604"/>
                </a:lnTo>
                <a:lnTo>
                  <a:pt x="1859779" y="261604"/>
                </a:lnTo>
                <a:lnTo>
                  <a:pt x="1859779" y="0"/>
                </a:lnTo>
                <a:close/>
              </a:path>
            </a:pathLst>
          </a:custGeom>
          <a:solidFill>
            <a:srgbClr val="FFD9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10291326" y="6512757"/>
            <a:ext cx="16865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International</a:t>
            </a:r>
            <a:r>
              <a:rPr sz="11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Relations</a:t>
            </a:r>
            <a:r>
              <a:rPr sz="11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Office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20896" y="6487334"/>
            <a:ext cx="4199255" cy="277495"/>
          </a:xfrm>
          <a:prstGeom prst="rect">
            <a:avLst/>
          </a:prstGeom>
          <a:ln w="9524">
            <a:solidFill>
              <a:srgbClr val="E7E6E6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00"/>
              </a:spcBef>
            </a:pPr>
            <a:r>
              <a:rPr sz="1200" b="0" i="1" dirty="0">
                <a:latin typeface="Calibri Light"/>
                <a:cs typeface="Calibri Light"/>
              </a:rPr>
              <a:t>Find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b="0" i="1" dirty="0">
                <a:latin typeface="Calibri Light"/>
                <a:cs typeface="Calibri Light"/>
              </a:rPr>
              <a:t>out</a:t>
            </a:r>
            <a:r>
              <a:rPr sz="1200" spc="100" dirty="0">
                <a:latin typeface="Times New Roman"/>
                <a:cs typeface="Times New Roman"/>
              </a:rPr>
              <a:t> </a:t>
            </a:r>
            <a:r>
              <a:rPr sz="1200" b="0" i="1" dirty="0">
                <a:latin typeface="Calibri Light"/>
                <a:cs typeface="Calibri Light"/>
              </a:rPr>
              <a:t>more: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b="0" i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 Light"/>
                <a:cs typeface="Calibri Light"/>
              </a:rPr>
              <a:t>https://international.unsa.ba/unsa-facts-figures/</a:t>
            </a:r>
            <a:endParaRPr sz="12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70463" y="5603568"/>
            <a:ext cx="11051540" cy="831215"/>
          </a:xfrm>
          <a:prstGeom prst="rect">
            <a:avLst/>
          </a:prstGeom>
          <a:solidFill>
            <a:srgbClr val="DEEBF7"/>
          </a:solidFill>
          <a:ln w="9524">
            <a:solidFill>
              <a:srgbClr val="000000"/>
            </a:solidFill>
          </a:ln>
        </p:spPr>
        <p:txBody>
          <a:bodyPr vert="horz" wrap="square" lIns="0" tIns="27305" rIns="0" bIns="0" rtlCol="0">
            <a:spAutoFit/>
          </a:bodyPr>
          <a:lstStyle/>
          <a:p>
            <a:pPr marL="91440" marR="433070">
              <a:lnSpc>
                <a:spcPct val="100000"/>
              </a:lnSpc>
              <a:spcBef>
                <a:spcPts val="215"/>
              </a:spcBef>
            </a:pPr>
            <a:r>
              <a:rPr sz="2400" b="0" i="1" dirty="0">
                <a:latin typeface="Calibri Light"/>
                <a:cs typeface="Calibri Light"/>
              </a:rPr>
              <a:t>Panoramic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view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of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Sarajevo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at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sunset,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where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Ottoman,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b="0" i="1" spc="-10" dirty="0">
                <a:latin typeface="Calibri Light"/>
                <a:cs typeface="Calibri Light"/>
              </a:rPr>
              <a:t>Austro-</a:t>
            </a:r>
            <a:r>
              <a:rPr sz="2400" b="0" i="1" dirty="0">
                <a:latin typeface="Calibri Light"/>
                <a:cs typeface="Calibri Light"/>
              </a:rPr>
              <a:t>Hungarian,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and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b="0" i="1" spc="-10" dirty="0">
                <a:latin typeface="Calibri Light"/>
                <a:cs typeface="Calibri Light"/>
              </a:rPr>
              <a:t>modern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architecture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blend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between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the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surrounding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hills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and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the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warm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b="0" i="1" dirty="0">
                <a:latin typeface="Calibri Light"/>
                <a:cs typeface="Calibri Light"/>
              </a:rPr>
              <a:t>evening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b="0" i="1" spc="-10" dirty="0">
                <a:latin typeface="Calibri Light"/>
                <a:cs typeface="Calibri Light"/>
              </a:rPr>
              <a:t>light.</a:t>
            </a:r>
            <a:endParaRPr sz="24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03620" y="1619753"/>
            <a:ext cx="2745740" cy="4467225"/>
          </a:xfrm>
          <a:prstGeom prst="rect">
            <a:avLst/>
          </a:prstGeom>
        </p:spPr>
        <p:txBody>
          <a:bodyPr vert="horz" wrap="square" lIns="0" tIns="153670" rIns="0" bIns="0" rtlCol="0">
            <a:spAutoFit/>
          </a:bodyPr>
          <a:lstStyle/>
          <a:p>
            <a:pPr marL="12700" marR="5080">
              <a:lnSpc>
                <a:spcPct val="70000"/>
              </a:lnSpc>
              <a:spcBef>
                <a:spcPts val="1210"/>
              </a:spcBef>
            </a:pPr>
            <a:r>
              <a:rPr sz="3100" b="0" dirty="0">
                <a:latin typeface="Calibri Light"/>
                <a:cs typeface="Calibri Light"/>
              </a:rPr>
              <a:t>A</a:t>
            </a:r>
            <a:r>
              <a:rPr sz="3100" spc="-55" dirty="0">
                <a:latin typeface="Times New Roman"/>
                <a:cs typeface="Times New Roman"/>
              </a:rPr>
              <a:t> </a:t>
            </a:r>
            <a:r>
              <a:rPr sz="3100" b="0" spc="-45" dirty="0">
                <a:latin typeface="Calibri Light"/>
                <a:cs typeface="Calibri Light"/>
              </a:rPr>
              <a:t>one-</a:t>
            </a:r>
            <a:r>
              <a:rPr sz="3100" b="0" spc="-10" dirty="0">
                <a:latin typeface="Calibri Light"/>
                <a:cs typeface="Calibri Light"/>
              </a:rPr>
              <a:t>minute</a:t>
            </a:r>
            <a:r>
              <a:rPr sz="3100" spc="-10" dirty="0">
                <a:latin typeface="Times New Roman"/>
                <a:cs typeface="Times New Roman"/>
              </a:rPr>
              <a:t> </a:t>
            </a:r>
            <a:r>
              <a:rPr sz="3100" b="0" spc="-10" dirty="0">
                <a:latin typeface="Calibri Light"/>
                <a:cs typeface="Calibri Light"/>
              </a:rPr>
              <a:t>promotional</a:t>
            </a:r>
            <a:r>
              <a:rPr sz="3100" spc="-10" dirty="0">
                <a:latin typeface="Times New Roman"/>
                <a:cs typeface="Times New Roman"/>
              </a:rPr>
              <a:t> </a:t>
            </a:r>
            <a:r>
              <a:rPr sz="3100" b="0" spc="-20" dirty="0">
                <a:latin typeface="Calibri Light"/>
                <a:cs typeface="Calibri Light"/>
              </a:rPr>
              <a:t>video</a:t>
            </a:r>
            <a:r>
              <a:rPr sz="3100" spc="-145" dirty="0">
                <a:latin typeface="Times New Roman"/>
                <a:cs typeface="Times New Roman"/>
              </a:rPr>
              <a:t> </a:t>
            </a:r>
            <a:r>
              <a:rPr sz="3100" b="0" spc="-10" dirty="0">
                <a:latin typeface="Calibri Light"/>
                <a:cs typeface="Calibri Light"/>
              </a:rPr>
              <a:t>presenting</a:t>
            </a:r>
            <a:r>
              <a:rPr sz="3100" spc="-10" dirty="0">
                <a:latin typeface="Times New Roman"/>
                <a:cs typeface="Times New Roman"/>
              </a:rPr>
              <a:t> </a:t>
            </a:r>
            <a:r>
              <a:rPr sz="3100" b="0" dirty="0">
                <a:latin typeface="Calibri Light"/>
                <a:cs typeface="Calibri Light"/>
              </a:rPr>
              <a:t>the</a:t>
            </a:r>
            <a:r>
              <a:rPr sz="3100" spc="-120" dirty="0">
                <a:latin typeface="Times New Roman"/>
                <a:cs typeface="Times New Roman"/>
              </a:rPr>
              <a:t> </a:t>
            </a:r>
            <a:r>
              <a:rPr sz="3100" b="0" spc="-10" dirty="0">
                <a:latin typeface="Calibri Light"/>
                <a:cs typeface="Calibri Light"/>
              </a:rPr>
              <a:t>study</a:t>
            </a:r>
            <a:r>
              <a:rPr sz="3100" spc="-10" dirty="0">
                <a:latin typeface="Times New Roman"/>
                <a:cs typeface="Times New Roman"/>
              </a:rPr>
              <a:t> </a:t>
            </a:r>
            <a:r>
              <a:rPr sz="3100" b="0" spc="-10" dirty="0">
                <a:latin typeface="Calibri Light"/>
                <a:cs typeface="Calibri Light"/>
              </a:rPr>
              <a:t>experience</a:t>
            </a:r>
            <a:r>
              <a:rPr sz="3100" spc="-160" dirty="0">
                <a:latin typeface="Times New Roman"/>
                <a:cs typeface="Times New Roman"/>
              </a:rPr>
              <a:t> </a:t>
            </a:r>
            <a:r>
              <a:rPr sz="3100" b="0" spc="-25" dirty="0">
                <a:latin typeface="Calibri Light"/>
                <a:cs typeface="Calibri Light"/>
              </a:rPr>
              <a:t>at</a:t>
            </a:r>
            <a:r>
              <a:rPr sz="3100" spc="-25" dirty="0">
                <a:latin typeface="Times New Roman"/>
                <a:cs typeface="Times New Roman"/>
              </a:rPr>
              <a:t> </a:t>
            </a:r>
            <a:r>
              <a:rPr sz="3100" b="0" spc="-20" dirty="0">
                <a:latin typeface="Calibri Light"/>
                <a:cs typeface="Calibri Light"/>
              </a:rPr>
              <a:t>University</a:t>
            </a:r>
            <a:r>
              <a:rPr sz="3100" spc="-100" dirty="0">
                <a:latin typeface="Times New Roman"/>
                <a:cs typeface="Times New Roman"/>
              </a:rPr>
              <a:t> </a:t>
            </a:r>
            <a:r>
              <a:rPr sz="3100" b="0" spc="-25" dirty="0">
                <a:latin typeface="Calibri Light"/>
                <a:cs typeface="Calibri Light"/>
              </a:rPr>
              <a:t>of</a:t>
            </a:r>
            <a:r>
              <a:rPr sz="3100" spc="-25" dirty="0">
                <a:latin typeface="Times New Roman"/>
                <a:cs typeface="Times New Roman"/>
              </a:rPr>
              <a:t> </a:t>
            </a:r>
            <a:r>
              <a:rPr sz="3100" b="0" spc="-25" dirty="0">
                <a:latin typeface="Calibri Light"/>
                <a:cs typeface="Calibri Light"/>
              </a:rPr>
              <a:t>Sarajevo,</a:t>
            </a:r>
            <a:r>
              <a:rPr sz="3100" spc="-135" dirty="0">
                <a:latin typeface="Times New Roman"/>
                <a:cs typeface="Times New Roman"/>
              </a:rPr>
              <a:t> </a:t>
            </a:r>
            <a:r>
              <a:rPr sz="3100" b="0" spc="-10" dirty="0">
                <a:latin typeface="Calibri Light"/>
                <a:cs typeface="Calibri Light"/>
              </a:rPr>
              <a:t>student</a:t>
            </a:r>
            <a:r>
              <a:rPr sz="3100" spc="-10" dirty="0">
                <a:latin typeface="Times New Roman"/>
                <a:cs typeface="Times New Roman"/>
              </a:rPr>
              <a:t> </a:t>
            </a:r>
            <a:r>
              <a:rPr sz="3100" b="0" spc="-10" dirty="0">
                <a:latin typeface="Calibri Light"/>
                <a:cs typeface="Calibri Light"/>
              </a:rPr>
              <a:t>life,</a:t>
            </a:r>
            <a:r>
              <a:rPr sz="3100" spc="-165" dirty="0">
                <a:latin typeface="Times New Roman"/>
                <a:cs typeface="Times New Roman"/>
              </a:rPr>
              <a:t> </a:t>
            </a:r>
            <a:r>
              <a:rPr sz="3100" b="0" spc="-10" dirty="0">
                <a:latin typeface="Calibri Light"/>
                <a:cs typeface="Calibri Light"/>
              </a:rPr>
              <a:t>international</a:t>
            </a:r>
            <a:r>
              <a:rPr sz="3100" spc="-10" dirty="0">
                <a:latin typeface="Times New Roman"/>
                <a:cs typeface="Times New Roman"/>
              </a:rPr>
              <a:t> </a:t>
            </a:r>
            <a:r>
              <a:rPr sz="3100" b="0" spc="-10" dirty="0">
                <a:latin typeface="Calibri Light"/>
                <a:cs typeface="Calibri Light"/>
              </a:rPr>
              <a:t>opportunities,</a:t>
            </a:r>
            <a:r>
              <a:rPr sz="3100" spc="-10" dirty="0">
                <a:latin typeface="Times New Roman"/>
                <a:cs typeface="Times New Roman"/>
              </a:rPr>
              <a:t> </a:t>
            </a:r>
            <a:r>
              <a:rPr sz="3100" b="0" dirty="0">
                <a:latin typeface="Calibri Light"/>
                <a:cs typeface="Calibri Light"/>
              </a:rPr>
              <a:t>and</a:t>
            </a:r>
            <a:r>
              <a:rPr sz="3100" spc="-120" dirty="0">
                <a:latin typeface="Times New Roman"/>
                <a:cs typeface="Times New Roman"/>
              </a:rPr>
              <a:t> </a:t>
            </a:r>
            <a:r>
              <a:rPr sz="3100" b="0" spc="-25" dirty="0">
                <a:latin typeface="Calibri Light"/>
                <a:cs typeface="Calibri Light"/>
              </a:rPr>
              <a:t>the</a:t>
            </a:r>
            <a:r>
              <a:rPr sz="3100" spc="-25" dirty="0">
                <a:latin typeface="Times New Roman"/>
                <a:cs typeface="Times New Roman"/>
              </a:rPr>
              <a:t> </a:t>
            </a:r>
            <a:r>
              <a:rPr sz="3100" b="0" spc="-10" dirty="0">
                <a:latin typeface="Calibri Light"/>
                <a:cs typeface="Calibri Light"/>
              </a:rPr>
              <a:t>multicultural</a:t>
            </a:r>
            <a:r>
              <a:rPr sz="3100" spc="-10" dirty="0">
                <a:latin typeface="Times New Roman"/>
                <a:cs typeface="Times New Roman"/>
              </a:rPr>
              <a:t> </a:t>
            </a:r>
            <a:r>
              <a:rPr sz="3100" b="0" spc="-20" dirty="0">
                <a:latin typeface="Calibri Light"/>
                <a:cs typeface="Calibri Light"/>
              </a:rPr>
              <a:t>atmosphere</a:t>
            </a:r>
            <a:r>
              <a:rPr sz="3100" spc="-114" dirty="0">
                <a:latin typeface="Times New Roman"/>
                <a:cs typeface="Times New Roman"/>
              </a:rPr>
              <a:t> </a:t>
            </a:r>
            <a:r>
              <a:rPr sz="3100" b="0" spc="-25" dirty="0">
                <a:latin typeface="Calibri Light"/>
                <a:cs typeface="Calibri Light"/>
              </a:rPr>
              <a:t>of</a:t>
            </a:r>
            <a:r>
              <a:rPr sz="3100" spc="-25" dirty="0">
                <a:latin typeface="Times New Roman"/>
                <a:cs typeface="Times New Roman"/>
              </a:rPr>
              <a:t> </a:t>
            </a:r>
            <a:r>
              <a:rPr sz="3100" b="0" spc="-10" dirty="0">
                <a:latin typeface="Calibri Light"/>
                <a:cs typeface="Calibri Light"/>
              </a:rPr>
              <a:t>Sarajevo.</a:t>
            </a:r>
            <a:endParaRPr sz="310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9218" y="1466325"/>
            <a:ext cx="8269445" cy="494120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80631" y="637065"/>
            <a:ext cx="3896360" cy="693420"/>
          </a:xfrm>
          <a:prstGeom prst="rect">
            <a:avLst/>
          </a:prstGeom>
          <a:ln w="9524">
            <a:solidFill>
              <a:srgbClr val="000000"/>
            </a:solidFill>
          </a:ln>
        </p:spPr>
        <p:txBody>
          <a:bodyPr vert="horz" wrap="square" lIns="0" tIns="1587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25"/>
              </a:spcBef>
            </a:pPr>
            <a:r>
              <a:rPr sz="3600" dirty="0"/>
              <a:t>Virtual</a:t>
            </a:r>
            <a:r>
              <a:rPr sz="3600" b="0" spc="-85" dirty="0">
                <a:latin typeface="Times New Roman"/>
                <a:cs typeface="Times New Roman"/>
              </a:rPr>
              <a:t> </a:t>
            </a:r>
            <a:r>
              <a:rPr sz="3600" spc="-10" dirty="0"/>
              <a:t>presentation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211317" y="6236802"/>
            <a:ext cx="1859914" cy="512445"/>
            <a:chOff x="10211317" y="6236802"/>
            <a:chExt cx="1859914" cy="512445"/>
          </a:xfrm>
        </p:grpSpPr>
        <p:sp>
          <p:nvSpPr>
            <p:cNvPr id="6" name="object 6"/>
            <p:cNvSpPr/>
            <p:nvPr/>
          </p:nvSpPr>
          <p:spPr>
            <a:xfrm>
              <a:off x="10637641" y="6236802"/>
              <a:ext cx="1433830" cy="250825"/>
            </a:xfrm>
            <a:custGeom>
              <a:avLst/>
              <a:gdLst/>
              <a:ahLst/>
              <a:cxnLst/>
              <a:rect l="l" t="t" r="r" b="b"/>
              <a:pathLst>
                <a:path w="1433829" h="250825">
                  <a:moveTo>
                    <a:pt x="0" y="250532"/>
                  </a:moveTo>
                  <a:lnTo>
                    <a:pt x="1433440" y="250532"/>
                  </a:lnTo>
                  <a:lnTo>
                    <a:pt x="1433440" y="0"/>
                  </a:lnTo>
                  <a:lnTo>
                    <a:pt x="0" y="0"/>
                  </a:lnTo>
                  <a:lnTo>
                    <a:pt x="0" y="250532"/>
                  </a:lnTo>
                  <a:close/>
                </a:path>
              </a:pathLst>
            </a:custGeom>
            <a:solidFill>
              <a:srgbClr val="8EAADC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211317" y="6487334"/>
              <a:ext cx="1859914" cy="261620"/>
            </a:xfrm>
            <a:custGeom>
              <a:avLst/>
              <a:gdLst/>
              <a:ahLst/>
              <a:cxnLst/>
              <a:rect l="l" t="t" r="r" b="b"/>
              <a:pathLst>
                <a:path w="1859915" h="261620">
                  <a:moveTo>
                    <a:pt x="1859779" y="0"/>
                  </a:moveTo>
                  <a:lnTo>
                    <a:pt x="0" y="0"/>
                  </a:lnTo>
                  <a:lnTo>
                    <a:pt x="0" y="261604"/>
                  </a:lnTo>
                  <a:lnTo>
                    <a:pt x="1859779" y="261604"/>
                  </a:lnTo>
                  <a:lnTo>
                    <a:pt x="1859779" y="0"/>
                  </a:lnTo>
                  <a:close/>
                </a:path>
              </a:pathLst>
            </a:custGeom>
            <a:solidFill>
              <a:srgbClr val="FFD9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291326" y="6179921"/>
            <a:ext cx="1692275" cy="527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26084">
              <a:lnSpc>
                <a:spcPct val="149500"/>
              </a:lnSpc>
              <a:spcBef>
                <a:spcPts val="9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University</a:t>
            </a:r>
            <a:r>
              <a:rPr sz="11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1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Sarajevo</a:t>
            </a:r>
            <a:r>
              <a:rPr sz="11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International</a:t>
            </a:r>
            <a:r>
              <a:rPr sz="11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Relations</a:t>
            </a:r>
            <a:r>
              <a:rPr sz="11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Office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10524" y="643426"/>
            <a:ext cx="5571103" cy="55711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40" y="609671"/>
            <a:ext cx="924242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Academic</a:t>
            </a:r>
            <a:r>
              <a:rPr sz="4400" b="0" spc="-225" dirty="0">
                <a:latin typeface="Times New Roman"/>
                <a:cs typeface="Times New Roman"/>
              </a:rPr>
              <a:t> </a:t>
            </a:r>
            <a:r>
              <a:rPr sz="4400" spc="-20" dirty="0"/>
              <a:t>offer</a:t>
            </a:r>
            <a:r>
              <a:rPr sz="4400" b="0" spc="-225" dirty="0">
                <a:latin typeface="Times New Roman"/>
                <a:cs typeface="Times New Roman"/>
              </a:rPr>
              <a:t> </a:t>
            </a:r>
            <a:r>
              <a:rPr sz="4400" dirty="0"/>
              <a:t>for</a:t>
            </a:r>
            <a:r>
              <a:rPr sz="4400" b="0" spc="-220" dirty="0">
                <a:latin typeface="Times New Roman"/>
                <a:cs typeface="Times New Roman"/>
              </a:rPr>
              <a:t> </a:t>
            </a:r>
            <a:r>
              <a:rPr sz="4400" dirty="0"/>
              <a:t>international</a:t>
            </a:r>
            <a:r>
              <a:rPr sz="4400" b="0" spc="-210" dirty="0">
                <a:latin typeface="Times New Roman"/>
                <a:cs typeface="Times New Roman"/>
              </a:rPr>
              <a:t> </a:t>
            </a:r>
            <a:r>
              <a:rPr sz="4400" spc="-10" dirty="0"/>
              <a:t>students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40" y="1793482"/>
            <a:ext cx="99377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0" dirty="0">
                <a:latin typeface="Calibri Light"/>
                <a:cs typeface="Calibri Light"/>
              </a:rPr>
              <a:t>Please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find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the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list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of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b="0" spc="-25" dirty="0">
                <a:latin typeface="Calibri Light"/>
                <a:cs typeface="Calibri Light"/>
              </a:rPr>
              <a:t>offered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b="0" spc="-25" dirty="0">
                <a:latin typeface="Calibri Light"/>
                <a:cs typeface="Calibri Light"/>
              </a:rPr>
              <a:t>programmes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for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b="0" spc="-20" dirty="0">
                <a:latin typeface="Calibri Light"/>
                <a:cs typeface="Calibri Light"/>
              </a:rPr>
              <a:t>international</a:t>
            </a:r>
            <a:r>
              <a:rPr sz="2800" spc="-140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students</a:t>
            </a:r>
            <a:endParaRPr sz="2800">
              <a:latin typeface="Calibri Light"/>
              <a:cs typeface="Calibri Ligh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120716" y="2867009"/>
            <a:ext cx="1204595" cy="1202055"/>
            <a:chOff x="2120716" y="2867009"/>
            <a:chExt cx="1204595" cy="1202055"/>
          </a:xfrm>
        </p:grpSpPr>
        <p:sp>
          <p:nvSpPr>
            <p:cNvPr id="5" name="object 5"/>
            <p:cNvSpPr/>
            <p:nvPr/>
          </p:nvSpPr>
          <p:spPr>
            <a:xfrm>
              <a:off x="2122300" y="2868625"/>
              <a:ext cx="1201420" cy="1198880"/>
            </a:xfrm>
            <a:custGeom>
              <a:avLst/>
              <a:gdLst/>
              <a:ahLst/>
              <a:cxnLst/>
              <a:rect l="l" t="t" r="r" b="b"/>
              <a:pathLst>
                <a:path w="1201420" h="1198879">
                  <a:moveTo>
                    <a:pt x="600443" y="0"/>
                  </a:moveTo>
                  <a:lnTo>
                    <a:pt x="553519" y="1802"/>
                  </a:lnTo>
                  <a:lnTo>
                    <a:pt x="507583" y="7121"/>
                  </a:lnTo>
                  <a:lnTo>
                    <a:pt x="462768" y="15822"/>
                  </a:lnTo>
                  <a:lnTo>
                    <a:pt x="419207" y="27774"/>
                  </a:lnTo>
                  <a:lnTo>
                    <a:pt x="377035" y="42842"/>
                  </a:lnTo>
                  <a:lnTo>
                    <a:pt x="336384" y="60894"/>
                  </a:lnTo>
                  <a:lnTo>
                    <a:pt x="297389" y="81797"/>
                  </a:lnTo>
                  <a:lnTo>
                    <a:pt x="260182" y="105416"/>
                  </a:lnTo>
                  <a:lnTo>
                    <a:pt x="224897" y="131620"/>
                  </a:lnTo>
                  <a:lnTo>
                    <a:pt x="191668" y="160275"/>
                  </a:lnTo>
                  <a:lnTo>
                    <a:pt x="160628" y="191248"/>
                  </a:lnTo>
                  <a:lnTo>
                    <a:pt x="131911" y="224406"/>
                  </a:lnTo>
                  <a:lnTo>
                    <a:pt x="105650" y="259616"/>
                  </a:lnTo>
                  <a:lnTo>
                    <a:pt x="81978" y="296744"/>
                  </a:lnTo>
                  <a:lnTo>
                    <a:pt x="61030" y="335657"/>
                  </a:lnTo>
                  <a:lnTo>
                    <a:pt x="42938" y="376223"/>
                  </a:lnTo>
                  <a:lnTo>
                    <a:pt x="27836" y="418308"/>
                  </a:lnTo>
                  <a:lnTo>
                    <a:pt x="15858" y="461778"/>
                  </a:lnTo>
                  <a:lnTo>
                    <a:pt x="7137" y="506502"/>
                  </a:lnTo>
                  <a:lnTo>
                    <a:pt x="1806" y="552345"/>
                  </a:lnTo>
                  <a:lnTo>
                    <a:pt x="0" y="599175"/>
                  </a:lnTo>
                  <a:lnTo>
                    <a:pt x="1806" y="645997"/>
                  </a:lnTo>
                  <a:lnTo>
                    <a:pt x="7137" y="691834"/>
                  </a:lnTo>
                  <a:lnTo>
                    <a:pt x="15858" y="736551"/>
                  </a:lnTo>
                  <a:lnTo>
                    <a:pt x="27836" y="780018"/>
                  </a:lnTo>
                  <a:lnTo>
                    <a:pt x="42938" y="822099"/>
                  </a:lnTo>
                  <a:lnTo>
                    <a:pt x="61030" y="862661"/>
                  </a:lnTo>
                  <a:lnTo>
                    <a:pt x="81978" y="901573"/>
                  </a:lnTo>
                  <a:lnTo>
                    <a:pt x="105650" y="938699"/>
                  </a:lnTo>
                  <a:lnTo>
                    <a:pt x="131911" y="973908"/>
                  </a:lnTo>
                  <a:lnTo>
                    <a:pt x="160628" y="1007066"/>
                  </a:lnTo>
                  <a:lnTo>
                    <a:pt x="191668" y="1038039"/>
                  </a:lnTo>
                  <a:lnTo>
                    <a:pt x="224897" y="1066694"/>
                  </a:lnTo>
                  <a:lnTo>
                    <a:pt x="260182" y="1092899"/>
                  </a:lnTo>
                  <a:lnTo>
                    <a:pt x="297389" y="1116520"/>
                  </a:lnTo>
                  <a:lnTo>
                    <a:pt x="336384" y="1137424"/>
                  </a:lnTo>
                  <a:lnTo>
                    <a:pt x="377035" y="1155477"/>
                  </a:lnTo>
                  <a:lnTo>
                    <a:pt x="419207" y="1170547"/>
                  </a:lnTo>
                  <a:lnTo>
                    <a:pt x="462768" y="1182499"/>
                  </a:lnTo>
                  <a:lnTo>
                    <a:pt x="507583" y="1191202"/>
                  </a:lnTo>
                  <a:lnTo>
                    <a:pt x="553519" y="1196521"/>
                  </a:lnTo>
                  <a:lnTo>
                    <a:pt x="600443" y="1198324"/>
                  </a:lnTo>
                  <a:lnTo>
                    <a:pt x="647369" y="1196521"/>
                  </a:lnTo>
                  <a:lnTo>
                    <a:pt x="693307" y="1191202"/>
                  </a:lnTo>
                  <a:lnTo>
                    <a:pt x="738123" y="1182499"/>
                  </a:lnTo>
                  <a:lnTo>
                    <a:pt x="781685" y="1170547"/>
                  </a:lnTo>
                  <a:lnTo>
                    <a:pt x="823859" y="1155477"/>
                  </a:lnTo>
                  <a:lnTo>
                    <a:pt x="864510" y="1137424"/>
                  </a:lnTo>
                  <a:lnTo>
                    <a:pt x="903507" y="1116520"/>
                  </a:lnTo>
                  <a:lnTo>
                    <a:pt x="940715" y="1092899"/>
                  </a:lnTo>
                  <a:lnTo>
                    <a:pt x="976000" y="1066694"/>
                  </a:lnTo>
                  <a:lnTo>
                    <a:pt x="1009230" y="1038039"/>
                  </a:lnTo>
                  <a:lnTo>
                    <a:pt x="1040271" y="1007066"/>
                  </a:lnTo>
                  <a:lnTo>
                    <a:pt x="1068988" y="973908"/>
                  </a:lnTo>
                  <a:lnTo>
                    <a:pt x="1095250" y="938699"/>
                  </a:lnTo>
                  <a:lnTo>
                    <a:pt x="1118922" y="901573"/>
                  </a:lnTo>
                  <a:lnTo>
                    <a:pt x="1139871" y="862661"/>
                  </a:lnTo>
                  <a:lnTo>
                    <a:pt x="1157963" y="822099"/>
                  </a:lnTo>
                  <a:lnTo>
                    <a:pt x="1173065" y="780018"/>
                  </a:lnTo>
                  <a:lnTo>
                    <a:pt x="1185044" y="736551"/>
                  </a:lnTo>
                  <a:lnTo>
                    <a:pt x="1193765" y="691834"/>
                  </a:lnTo>
                  <a:lnTo>
                    <a:pt x="1199096" y="645997"/>
                  </a:lnTo>
                  <a:lnTo>
                    <a:pt x="1200902" y="599175"/>
                  </a:lnTo>
                  <a:lnTo>
                    <a:pt x="1199096" y="552345"/>
                  </a:lnTo>
                  <a:lnTo>
                    <a:pt x="1193765" y="506502"/>
                  </a:lnTo>
                  <a:lnTo>
                    <a:pt x="1185044" y="461778"/>
                  </a:lnTo>
                  <a:lnTo>
                    <a:pt x="1173065" y="418308"/>
                  </a:lnTo>
                  <a:lnTo>
                    <a:pt x="1157963" y="376223"/>
                  </a:lnTo>
                  <a:lnTo>
                    <a:pt x="1139871" y="335657"/>
                  </a:lnTo>
                  <a:lnTo>
                    <a:pt x="1118922" y="296744"/>
                  </a:lnTo>
                  <a:lnTo>
                    <a:pt x="1095250" y="259616"/>
                  </a:lnTo>
                  <a:lnTo>
                    <a:pt x="1068988" y="224406"/>
                  </a:lnTo>
                  <a:lnTo>
                    <a:pt x="1040271" y="191248"/>
                  </a:lnTo>
                  <a:lnTo>
                    <a:pt x="1009230" y="160275"/>
                  </a:lnTo>
                  <a:lnTo>
                    <a:pt x="976000" y="131620"/>
                  </a:lnTo>
                  <a:lnTo>
                    <a:pt x="940715" y="105416"/>
                  </a:lnTo>
                  <a:lnTo>
                    <a:pt x="903507" y="81797"/>
                  </a:lnTo>
                  <a:lnTo>
                    <a:pt x="864510" y="60894"/>
                  </a:lnTo>
                  <a:lnTo>
                    <a:pt x="823859" y="42842"/>
                  </a:lnTo>
                  <a:lnTo>
                    <a:pt x="781685" y="27774"/>
                  </a:lnTo>
                  <a:lnTo>
                    <a:pt x="738123" y="15822"/>
                  </a:lnTo>
                  <a:lnTo>
                    <a:pt x="693307" y="7121"/>
                  </a:lnTo>
                  <a:lnTo>
                    <a:pt x="647369" y="1802"/>
                  </a:lnTo>
                  <a:lnTo>
                    <a:pt x="600443" y="0"/>
                  </a:lnTo>
                  <a:close/>
                </a:path>
              </a:pathLst>
            </a:custGeom>
            <a:solidFill>
              <a:srgbClr val="2831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167917" y="3073439"/>
              <a:ext cx="1137285" cy="836930"/>
            </a:xfrm>
            <a:custGeom>
              <a:avLst/>
              <a:gdLst/>
              <a:ahLst/>
              <a:cxnLst/>
              <a:rect l="l" t="t" r="r" b="b"/>
              <a:pathLst>
                <a:path w="1137285" h="836929">
                  <a:moveTo>
                    <a:pt x="1006403" y="0"/>
                  </a:moveTo>
                  <a:lnTo>
                    <a:pt x="0" y="623289"/>
                  </a:lnTo>
                  <a:lnTo>
                    <a:pt x="15414" y="657847"/>
                  </a:lnTo>
                  <a:lnTo>
                    <a:pt x="36362" y="696759"/>
                  </a:lnTo>
                  <a:lnTo>
                    <a:pt x="60034" y="733885"/>
                  </a:lnTo>
                  <a:lnTo>
                    <a:pt x="86295" y="769094"/>
                  </a:lnTo>
                  <a:lnTo>
                    <a:pt x="115012" y="802252"/>
                  </a:lnTo>
                  <a:lnTo>
                    <a:pt x="146052" y="833225"/>
                  </a:lnTo>
                  <a:lnTo>
                    <a:pt x="149978" y="836610"/>
                  </a:lnTo>
                  <a:lnTo>
                    <a:pt x="1136941" y="247940"/>
                  </a:lnTo>
                  <a:lnTo>
                    <a:pt x="1112347" y="171409"/>
                  </a:lnTo>
                  <a:lnTo>
                    <a:pt x="1094255" y="130843"/>
                  </a:lnTo>
                  <a:lnTo>
                    <a:pt x="1073306" y="91930"/>
                  </a:lnTo>
                  <a:lnTo>
                    <a:pt x="1049634" y="54802"/>
                  </a:lnTo>
                  <a:lnTo>
                    <a:pt x="1023372" y="19592"/>
                  </a:lnTo>
                  <a:lnTo>
                    <a:pt x="10064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167247" y="3072176"/>
              <a:ext cx="1138555" cy="839469"/>
            </a:xfrm>
            <a:custGeom>
              <a:avLst/>
              <a:gdLst/>
              <a:ahLst/>
              <a:cxnLst/>
              <a:rect l="l" t="t" r="r" b="b"/>
              <a:pathLst>
                <a:path w="1138554" h="839470">
                  <a:moveTo>
                    <a:pt x="1137162" y="247574"/>
                  </a:moveTo>
                  <a:lnTo>
                    <a:pt x="149346" y="836751"/>
                  </a:lnTo>
                  <a:lnTo>
                    <a:pt x="151937" y="838986"/>
                  </a:lnTo>
                  <a:lnTo>
                    <a:pt x="1138056" y="250819"/>
                  </a:lnTo>
                  <a:lnTo>
                    <a:pt x="1137162" y="247574"/>
                  </a:lnTo>
                  <a:close/>
                </a:path>
                <a:path w="1138554" h="839470">
                  <a:moveTo>
                    <a:pt x="1005979" y="0"/>
                  </a:moveTo>
                  <a:lnTo>
                    <a:pt x="0" y="623051"/>
                  </a:lnTo>
                  <a:lnTo>
                    <a:pt x="1340" y="626057"/>
                  </a:lnTo>
                  <a:lnTo>
                    <a:pt x="1008146" y="2502"/>
                  </a:lnTo>
                  <a:lnTo>
                    <a:pt x="1005979" y="0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232948" y="3575639"/>
              <a:ext cx="379095" cy="303530"/>
            </a:xfrm>
            <a:custGeom>
              <a:avLst/>
              <a:gdLst/>
              <a:ahLst/>
              <a:cxnLst/>
              <a:rect l="l" t="t" r="r" b="b"/>
              <a:pathLst>
                <a:path w="379094" h="303529">
                  <a:moveTo>
                    <a:pt x="378806" y="0"/>
                  </a:moveTo>
                  <a:lnTo>
                    <a:pt x="0" y="237865"/>
                  </a:lnTo>
                  <a:lnTo>
                    <a:pt x="14462" y="258275"/>
                  </a:lnTo>
                  <a:lnTo>
                    <a:pt x="47497" y="297366"/>
                  </a:lnTo>
                  <a:lnTo>
                    <a:pt x="53459" y="303315"/>
                  </a:lnTo>
                  <a:lnTo>
                    <a:pt x="378806" y="106070"/>
                  </a:lnTo>
                  <a:lnTo>
                    <a:pt x="378806" y="0"/>
                  </a:lnTo>
                  <a:close/>
                </a:path>
              </a:pathLst>
            </a:custGeom>
            <a:solidFill>
              <a:srgbClr val="C21E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232008" y="3573932"/>
              <a:ext cx="381635" cy="306705"/>
            </a:xfrm>
            <a:custGeom>
              <a:avLst/>
              <a:gdLst/>
              <a:ahLst/>
              <a:cxnLst/>
              <a:rect l="l" t="t" r="r" b="b"/>
              <a:pathLst>
                <a:path w="381635" h="306704">
                  <a:moveTo>
                    <a:pt x="380020" y="0"/>
                  </a:moveTo>
                  <a:lnTo>
                    <a:pt x="379365" y="30"/>
                  </a:lnTo>
                  <a:lnTo>
                    <a:pt x="378877" y="335"/>
                  </a:lnTo>
                  <a:lnTo>
                    <a:pt x="380614" y="3108"/>
                  </a:lnTo>
                  <a:lnTo>
                    <a:pt x="378115" y="4678"/>
                  </a:lnTo>
                  <a:lnTo>
                    <a:pt x="378115" y="106862"/>
                  </a:lnTo>
                  <a:lnTo>
                    <a:pt x="53212" y="303838"/>
                  </a:lnTo>
                  <a:lnTo>
                    <a:pt x="55579" y="306200"/>
                  </a:lnTo>
                  <a:lnTo>
                    <a:pt x="380590" y="109148"/>
                  </a:lnTo>
                  <a:lnTo>
                    <a:pt x="381081" y="108874"/>
                  </a:lnTo>
                  <a:lnTo>
                    <a:pt x="381376" y="108356"/>
                  </a:lnTo>
                  <a:lnTo>
                    <a:pt x="381376" y="1127"/>
                  </a:lnTo>
                  <a:lnTo>
                    <a:pt x="381044" y="579"/>
                  </a:lnTo>
                  <a:lnTo>
                    <a:pt x="380020" y="0"/>
                  </a:lnTo>
                  <a:close/>
                </a:path>
                <a:path w="381635" h="306704">
                  <a:moveTo>
                    <a:pt x="378877" y="335"/>
                  </a:moveTo>
                  <a:lnTo>
                    <a:pt x="0" y="238246"/>
                  </a:lnTo>
                  <a:lnTo>
                    <a:pt x="1887" y="240909"/>
                  </a:lnTo>
                  <a:lnTo>
                    <a:pt x="378115" y="4678"/>
                  </a:lnTo>
                  <a:lnTo>
                    <a:pt x="378115" y="1706"/>
                  </a:lnTo>
                  <a:lnTo>
                    <a:pt x="379746" y="1706"/>
                  </a:lnTo>
                  <a:lnTo>
                    <a:pt x="378877" y="335"/>
                  </a:lnTo>
                  <a:close/>
                </a:path>
                <a:path w="381635" h="306704">
                  <a:moveTo>
                    <a:pt x="379746" y="1706"/>
                  </a:moveTo>
                  <a:lnTo>
                    <a:pt x="378115" y="1706"/>
                  </a:lnTo>
                  <a:lnTo>
                    <a:pt x="378115" y="4678"/>
                  </a:lnTo>
                  <a:lnTo>
                    <a:pt x="380614" y="3108"/>
                  </a:lnTo>
                  <a:lnTo>
                    <a:pt x="379746" y="1706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831211" y="3106576"/>
              <a:ext cx="422275" cy="337820"/>
            </a:xfrm>
            <a:custGeom>
              <a:avLst/>
              <a:gdLst/>
              <a:ahLst/>
              <a:cxnLst/>
              <a:rect l="l" t="t" r="r" b="b"/>
              <a:pathLst>
                <a:path w="422275" h="337820">
                  <a:moveTo>
                    <a:pt x="370370" y="0"/>
                  </a:moveTo>
                  <a:lnTo>
                    <a:pt x="0" y="226808"/>
                  </a:lnTo>
                  <a:lnTo>
                    <a:pt x="0" y="337511"/>
                  </a:lnTo>
                  <a:lnTo>
                    <a:pt x="421938" y="80207"/>
                  </a:lnTo>
                  <a:lnTo>
                    <a:pt x="396527" y="36915"/>
                  </a:lnTo>
                  <a:lnTo>
                    <a:pt x="370370" y="0"/>
                  </a:lnTo>
                  <a:close/>
                </a:path>
              </a:pathLst>
            </a:custGeom>
            <a:solidFill>
              <a:srgbClr val="C21E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829580" y="3105218"/>
              <a:ext cx="424815" cy="340995"/>
            </a:xfrm>
            <a:custGeom>
              <a:avLst/>
              <a:gdLst/>
              <a:ahLst/>
              <a:cxnLst/>
              <a:rect l="l" t="t" r="r" b="b"/>
              <a:pathLst>
                <a:path w="424814" h="340995">
                  <a:moveTo>
                    <a:pt x="371039" y="0"/>
                  </a:moveTo>
                  <a:lnTo>
                    <a:pt x="786" y="226733"/>
                  </a:lnTo>
                  <a:lnTo>
                    <a:pt x="298" y="227068"/>
                  </a:lnTo>
                  <a:lnTo>
                    <a:pt x="0" y="227586"/>
                  </a:lnTo>
                  <a:lnTo>
                    <a:pt x="0" y="339448"/>
                  </a:lnTo>
                  <a:lnTo>
                    <a:pt x="320" y="339996"/>
                  </a:lnTo>
                  <a:lnTo>
                    <a:pt x="844" y="340271"/>
                  </a:lnTo>
                  <a:lnTo>
                    <a:pt x="1331" y="340575"/>
                  </a:lnTo>
                  <a:lnTo>
                    <a:pt x="1987" y="340575"/>
                  </a:lnTo>
                  <a:lnTo>
                    <a:pt x="2474" y="340240"/>
                  </a:lnTo>
                  <a:lnTo>
                    <a:pt x="786" y="337466"/>
                  </a:lnTo>
                  <a:lnTo>
                    <a:pt x="3261" y="335957"/>
                  </a:lnTo>
                  <a:lnTo>
                    <a:pt x="3261" y="229049"/>
                  </a:lnTo>
                  <a:lnTo>
                    <a:pt x="372930" y="2668"/>
                  </a:lnTo>
                  <a:lnTo>
                    <a:pt x="371039" y="0"/>
                  </a:lnTo>
                  <a:close/>
                </a:path>
                <a:path w="424814" h="340995">
                  <a:moveTo>
                    <a:pt x="3261" y="335957"/>
                  </a:moveTo>
                  <a:lnTo>
                    <a:pt x="786" y="337466"/>
                  </a:lnTo>
                  <a:lnTo>
                    <a:pt x="2474" y="340240"/>
                  </a:lnTo>
                  <a:lnTo>
                    <a:pt x="4724" y="338869"/>
                  </a:lnTo>
                  <a:lnTo>
                    <a:pt x="3261" y="338869"/>
                  </a:lnTo>
                  <a:lnTo>
                    <a:pt x="3261" y="335957"/>
                  </a:lnTo>
                  <a:close/>
                </a:path>
                <a:path w="424814" h="340995">
                  <a:moveTo>
                    <a:pt x="422733" y="80141"/>
                  </a:moveTo>
                  <a:lnTo>
                    <a:pt x="3261" y="335957"/>
                  </a:lnTo>
                  <a:lnTo>
                    <a:pt x="3261" y="338869"/>
                  </a:lnTo>
                  <a:lnTo>
                    <a:pt x="4724" y="338869"/>
                  </a:lnTo>
                  <a:lnTo>
                    <a:pt x="424359" y="82972"/>
                  </a:lnTo>
                  <a:lnTo>
                    <a:pt x="424204" y="82648"/>
                  </a:lnTo>
                  <a:lnTo>
                    <a:pt x="422733" y="80141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141406" y="3071267"/>
              <a:ext cx="1137920" cy="836930"/>
            </a:xfrm>
            <a:custGeom>
              <a:avLst/>
              <a:gdLst/>
              <a:ahLst/>
              <a:cxnLst/>
              <a:rect l="l" t="t" r="r" b="b"/>
              <a:pathLst>
                <a:path w="1137920" h="836929">
                  <a:moveTo>
                    <a:pt x="131655" y="0"/>
                  </a:moveTo>
                  <a:lnTo>
                    <a:pt x="86544" y="56974"/>
                  </a:lnTo>
                  <a:lnTo>
                    <a:pt x="62873" y="94102"/>
                  </a:lnTo>
                  <a:lnTo>
                    <a:pt x="41924" y="133015"/>
                  </a:lnTo>
                  <a:lnTo>
                    <a:pt x="23832" y="173581"/>
                  </a:lnTo>
                  <a:lnTo>
                    <a:pt x="8730" y="215666"/>
                  </a:lnTo>
                  <a:lnTo>
                    <a:pt x="0" y="247351"/>
                  </a:lnTo>
                  <a:lnTo>
                    <a:pt x="988397" y="836887"/>
                  </a:lnTo>
                  <a:lnTo>
                    <a:pt x="1021165" y="804424"/>
                  </a:lnTo>
                  <a:lnTo>
                    <a:pt x="1049883" y="771266"/>
                  </a:lnTo>
                  <a:lnTo>
                    <a:pt x="1076145" y="736057"/>
                  </a:lnTo>
                  <a:lnTo>
                    <a:pt x="1099817" y="698931"/>
                  </a:lnTo>
                  <a:lnTo>
                    <a:pt x="1120766" y="660019"/>
                  </a:lnTo>
                  <a:lnTo>
                    <a:pt x="1137347" y="622843"/>
                  </a:lnTo>
                  <a:lnTo>
                    <a:pt x="1316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140961" y="3070010"/>
              <a:ext cx="1138555" cy="839469"/>
            </a:xfrm>
            <a:custGeom>
              <a:avLst/>
              <a:gdLst/>
              <a:ahLst/>
              <a:cxnLst/>
              <a:rect l="l" t="t" r="r" b="b"/>
              <a:pathLst>
                <a:path w="1138554" h="839470">
                  <a:moveTo>
                    <a:pt x="891" y="246986"/>
                  </a:moveTo>
                  <a:lnTo>
                    <a:pt x="0" y="250222"/>
                  </a:lnTo>
                  <a:lnTo>
                    <a:pt x="987546" y="839260"/>
                  </a:lnTo>
                  <a:lnTo>
                    <a:pt x="990138" y="837025"/>
                  </a:lnTo>
                  <a:lnTo>
                    <a:pt x="891" y="246986"/>
                  </a:lnTo>
                  <a:close/>
                </a:path>
                <a:path w="1138554" h="839470">
                  <a:moveTo>
                    <a:pt x="133189" y="0"/>
                  </a:moveTo>
                  <a:lnTo>
                    <a:pt x="131027" y="2495"/>
                  </a:lnTo>
                  <a:lnTo>
                    <a:pt x="1137118" y="625611"/>
                  </a:lnTo>
                  <a:lnTo>
                    <a:pt x="1138458" y="622607"/>
                  </a:lnTo>
                  <a:lnTo>
                    <a:pt x="133189" y="0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56842" y="3174150"/>
              <a:ext cx="452755" cy="368300"/>
            </a:xfrm>
            <a:custGeom>
              <a:avLst/>
              <a:gdLst/>
              <a:ahLst/>
              <a:cxnLst/>
              <a:rect l="l" t="t" r="r" b="b"/>
              <a:pathLst>
                <a:path w="452755" h="368300">
                  <a:moveTo>
                    <a:pt x="42897" y="0"/>
                  </a:moveTo>
                  <a:lnTo>
                    <a:pt x="32481" y="18283"/>
                  </a:lnTo>
                  <a:lnTo>
                    <a:pt x="12646" y="60413"/>
                  </a:lnTo>
                  <a:lnTo>
                    <a:pt x="0" y="93862"/>
                  </a:lnTo>
                  <a:lnTo>
                    <a:pt x="452245" y="368051"/>
                  </a:lnTo>
                  <a:lnTo>
                    <a:pt x="452245" y="257043"/>
                  </a:lnTo>
                  <a:lnTo>
                    <a:pt x="42897" y="0"/>
                  </a:lnTo>
                  <a:close/>
                </a:path>
              </a:pathLst>
            </a:custGeom>
            <a:solidFill>
              <a:srgbClr val="C21E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156251" y="3172738"/>
              <a:ext cx="454659" cy="371475"/>
            </a:xfrm>
            <a:custGeom>
              <a:avLst/>
              <a:gdLst/>
              <a:ahLst/>
              <a:cxnLst/>
              <a:rect l="l" t="t" r="r" b="b"/>
              <a:pathLst>
                <a:path w="454660" h="371475">
                  <a:moveTo>
                    <a:pt x="1177" y="93724"/>
                  </a:moveTo>
                  <a:lnTo>
                    <a:pt x="0" y="96838"/>
                  </a:lnTo>
                  <a:lnTo>
                    <a:pt x="451992" y="370865"/>
                  </a:lnTo>
                  <a:lnTo>
                    <a:pt x="452480" y="371201"/>
                  </a:lnTo>
                  <a:lnTo>
                    <a:pt x="453135" y="371201"/>
                  </a:lnTo>
                  <a:lnTo>
                    <a:pt x="454147" y="370622"/>
                  </a:lnTo>
                  <a:lnTo>
                    <a:pt x="454467" y="370042"/>
                  </a:lnTo>
                  <a:lnTo>
                    <a:pt x="454467" y="366568"/>
                  </a:lnTo>
                  <a:lnTo>
                    <a:pt x="451206" y="366568"/>
                  </a:lnTo>
                  <a:lnTo>
                    <a:pt x="1177" y="93724"/>
                  </a:lnTo>
                  <a:close/>
                </a:path>
                <a:path w="454660" h="371475">
                  <a:moveTo>
                    <a:pt x="451206" y="259348"/>
                  </a:moveTo>
                  <a:lnTo>
                    <a:pt x="451206" y="366568"/>
                  </a:lnTo>
                  <a:lnTo>
                    <a:pt x="454467" y="366568"/>
                  </a:lnTo>
                  <a:lnTo>
                    <a:pt x="454467" y="259827"/>
                  </a:lnTo>
                  <a:lnTo>
                    <a:pt x="451968" y="259827"/>
                  </a:lnTo>
                  <a:lnTo>
                    <a:pt x="451206" y="259348"/>
                  </a:lnTo>
                  <a:close/>
                </a:path>
                <a:path w="454660" h="371475">
                  <a:moveTo>
                    <a:pt x="452836" y="258455"/>
                  </a:moveTo>
                  <a:lnTo>
                    <a:pt x="451206" y="258455"/>
                  </a:lnTo>
                  <a:lnTo>
                    <a:pt x="451206" y="259348"/>
                  </a:lnTo>
                  <a:lnTo>
                    <a:pt x="451968" y="259827"/>
                  </a:lnTo>
                  <a:lnTo>
                    <a:pt x="452836" y="258455"/>
                  </a:lnTo>
                  <a:close/>
                </a:path>
                <a:path w="454660" h="371475">
                  <a:moveTo>
                    <a:pt x="453705" y="257083"/>
                  </a:moveTo>
                  <a:lnTo>
                    <a:pt x="451968" y="259827"/>
                  </a:lnTo>
                  <a:lnTo>
                    <a:pt x="454467" y="259827"/>
                  </a:lnTo>
                  <a:lnTo>
                    <a:pt x="454467" y="257876"/>
                  </a:lnTo>
                  <a:lnTo>
                    <a:pt x="454193" y="257358"/>
                  </a:lnTo>
                  <a:lnTo>
                    <a:pt x="453705" y="257083"/>
                  </a:lnTo>
                  <a:close/>
                </a:path>
                <a:path w="454660" h="371475">
                  <a:moveTo>
                    <a:pt x="44293" y="0"/>
                  </a:moveTo>
                  <a:lnTo>
                    <a:pt x="42687" y="2818"/>
                  </a:lnTo>
                  <a:lnTo>
                    <a:pt x="451206" y="259348"/>
                  </a:lnTo>
                  <a:lnTo>
                    <a:pt x="451206" y="258455"/>
                  </a:lnTo>
                  <a:lnTo>
                    <a:pt x="452836" y="258455"/>
                  </a:lnTo>
                  <a:lnTo>
                    <a:pt x="453705" y="257083"/>
                  </a:lnTo>
                  <a:lnTo>
                    <a:pt x="44293" y="0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877049" y="3514526"/>
              <a:ext cx="377825" cy="304800"/>
            </a:xfrm>
            <a:custGeom>
              <a:avLst/>
              <a:gdLst/>
              <a:ahLst/>
              <a:cxnLst/>
              <a:rect l="l" t="t" r="r" b="b"/>
              <a:pathLst>
                <a:path w="377825" h="304800">
                  <a:moveTo>
                    <a:pt x="0" y="0"/>
                  </a:moveTo>
                  <a:lnTo>
                    <a:pt x="0" y="104698"/>
                  </a:lnTo>
                  <a:lnTo>
                    <a:pt x="331611" y="304470"/>
                  </a:lnTo>
                  <a:lnTo>
                    <a:pt x="350688" y="277548"/>
                  </a:lnTo>
                  <a:lnTo>
                    <a:pt x="376735" y="233174"/>
                  </a:lnTo>
                  <a:lnTo>
                    <a:pt x="377637" y="2312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21E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875419" y="3512819"/>
              <a:ext cx="380365" cy="307975"/>
            </a:xfrm>
            <a:custGeom>
              <a:avLst/>
              <a:gdLst/>
              <a:ahLst/>
              <a:cxnLst/>
              <a:rect l="l" t="t" r="r" b="b"/>
              <a:pathLst>
                <a:path w="380364" h="307975">
                  <a:moveTo>
                    <a:pt x="1987" y="0"/>
                  </a:moveTo>
                  <a:lnTo>
                    <a:pt x="1356" y="0"/>
                  </a:lnTo>
                  <a:lnTo>
                    <a:pt x="332" y="548"/>
                  </a:lnTo>
                  <a:lnTo>
                    <a:pt x="0" y="1097"/>
                  </a:lnTo>
                  <a:lnTo>
                    <a:pt x="0" y="106984"/>
                  </a:lnTo>
                  <a:lnTo>
                    <a:pt x="298" y="107502"/>
                  </a:lnTo>
                  <a:lnTo>
                    <a:pt x="332294" y="307515"/>
                  </a:lnTo>
                  <a:lnTo>
                    <a:pt x="334183" y="304849"/>
                  </a:lnTo>
                  <a:lnTo>
                    <a:pt x="3261" y="105491"/>
                  </a:lnTo>
                  <a:lnTo>
                    <a:pt x="3261" y="4594"/>
                  </a:lnTo>
                  <a:lnTo>
                    <a:pt x="786" y="3078"/>
                  </a:lnTo>
                  <a:lnTo>
                    <a:pt x="1630" y="1706"/>
                  </a:lnTo>
                  <a:lnTo>
                    <a:pt x="4774" y="1706"/>
                  </a:lnTo>
                  <a:lnTo>
                    <a:pt x="1987" y="0"/>
                  </a:lnTo>
                  <a:close/>
                </a:path>
                <a:path w="380364" h="307975">
                  <a:moveTo>
                    <a:pt x="4774" y="1706"/>
                  </a:moveTo>
                  <a:lnTo>
                    <a:pt x="3261" y="1706"/>
                  </a:lnTo>
                  <a:lnTo>
                    <a:pt x="3261" y="4594"/>
                  </a:lnTo>
                  <a:lnTo>
                    <a:pt x="378567" y="234459"/>
                  </a:lnTo>
                  <a:lnTo>
                    <a:pt x="379972" y="231507"/>
                  </a:lnTo>
                  <a:lnTo>
                    <a:pt x="4774" y="1706"/>
                  </a:lnTo>
                  <a:close/>
                </a:path>
                <a:path w="380364" h="307975">
                  <a:moveTo>
                    <a:pt x="3261" y="1706"/>
                  </a:moveTo>
                  <a:lnTo>
                    <a:pt x="1630" y="1706"/>
                  </a:lnTo>
                  <a:lnTo>
                    <a:pt x="786" y="3078"/>
                  </a:lnTo>
                  <a:lnTo>
                    <a:pt x="3261" y="4594"/>
                  </a:lnTo>
                  <a:lnTo>
                    <a:pt x="3261" y="1706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122300" y="2868625"/>
              <a:ext cx="1201420" cy="1198880"/>
            </a:xfrm>
            <a:custGeom>
              <a:avLst/>
              <a:gdLst/>
              <a:ahLst/>
              <a:cxnLst/>
              <a:rect l="l" t="t" r="r" b="b"/>
              <a:pathLst>
                <a:path w="1201420" h="1198879">
                  <a:moveTo>
                    <a:pt x="772369" y="756269"/>
                  </a:moveTo>
                  <a:lnTo>
                    <a:pt x="428625" y="756269"/>
                  </a:lnTo>
                  <a:lnTo>
                    <a:pt x="428625" y="1173131"/>
                  </a:lnTo>
                  <a:lnTo>
                    <a:pt x="462768" y="1182499"/>
                  </a:lnTo>
                  <a:lnTo>
                    <a:pt x="507583" y="1191202"/>
                  </a:lnTo>
                  <a:lnTo>
                    <a:pt x="553519" y="1196521"/>
                  </a:lnTo>
                  <a:lnTo>
                    <a:pt x="600443" y="1198324"/>
                  </a:lnTo>
                  <a:lnTo>
                    <a:pt x="647369" y="1196521"/>
                  </a:lnTo>
                  <a:lnTo>
                    <a:pt x="693307" y="1191202"/>
                  </a:lnTo>
                  <a:lnTo>
                    <a:pt x="738123" y="1182499"/>
                  </a:lnTo>
                  <a:lnTo>
                    <a:pt x="772268" y="1173131"/>
                  </a:lnTo>
                  <a:lnTo>
                    <a:pt x="772369" y="756269"/>
                  </a:lnTo>
                  <a:close/>
                </a:path>
                <a:path w="1201420" h="1198879">
                  <a:moveTo>
                    <a:pt x="1179347" y="441106"/>
                  </a:moveTo>
                  <a:lnTo>
                    <a:pt x="21554" y="441106"/>
                  </a:lnTo>
                  <a:lnTo>
                    <a:pt x="15858" y="461778"/>
                  </a:lnTo>
                  <a:lnTo>
                    <a:pt x="7137" y="506502"/>
                  </a:lnTo>
                  <a:lnTo>
                    <a:pt x="1806" y="552345"/>
                  </a:lnTo>
                  <a:lnTo>
                    <a:pt x="0" y="599175"/>
                  </a:lnTo>
                  <a:lnTo>
                    <a:pt x="1806" y="645997"/>
                  </a:lnTo>
                  <a:lnTo>
                    <a:pt x="7137" y="691834"/>
                  </a:lnTo>
                  <a:lnTo>
                    <a:pt x="15858" y="736552"/>
                  </a:lnTo>
                  <a:lnTo>
                    <a:pt x="21291" y="756269"/>
                  </a:lnTo>
                  <a:lnTo>
                    <a:pt x="1179610" y="756269"/>
                  </a:lnTo>
                  <a:lnTo>
                    <a:pt x="1185044" y="736552"/>
                  </a:lnTo>
                  <a:lnTo>
                    <a:pt x="1193765" y="691834"/>
                  </a:lnTo>
                  <a:lnTo>
                    <a:pt x="1199096" y="645997"/>
                  </a:lnTo>
                  <a:lnTo>
                    <a:pt x="1200902" y="599175"/>
                  </a:lnTo>
                  <a:lnTo>
                    <a:pt x="1199096" y="552345"/>
                  </a:lnTo>
                  <a:lnTo>
                    <a:pt x="1193765" y="506502"/>
                  </a:lnTo>
                  <a:lnTo>
                    <a:pt x="1185044" y="461778"/>
                  </a:lnTo>
                  <a:lnTo>
                    <a:pt x="1179347" y="441106"/>
                  </a:lnTo>
                  <a:close/>
                </a:path>
                <a:path w="1201420" h="1198879">
                  <a:moveTo>
                    <a:pt x="600443" y="0"/>
                  </a:moveTo>
                  <a:lnTo>
                    <a:pt x="553519" y="1802"/>
                  </a:lnTo>
                  <a:lnTo>
                    <a:pt x="507583" y="7121"/>
                  </a:lnTo>
                  <a:lnTo>
                    <a:pt x="462768" y="15822"/>
                  </a:lnTo>
                  <a:lnTo>
                    <a:pt x="428625" y="25190"/>
                  </a:lnTo>
                  <a:lnTo>
                    <a:pt x="428625" y="441106"/>
                  </a:lnTo>
                  <a:lnTo>
                    <a:pt x="772369" y="441106"/>
                  </a:lnTo>
                  <a:lnTo>
                    <a:pt x="772268" y="25190"/>
                  </a:lnTo>
                  <a:lnTo>
                    <a:pt x="738123" y="15822"/>
                  </a:lnTo>
                  <a:lnTo>
                    <a:pt x="693307" y="7121"/>
                  </a:lnTo>
                  <a:lnTo>
                    <a:pt x="647369" y="1802"/>
                  </a:lnTo>
                  <a:lnTo>
                    <a:pt x="6004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143139" y="2893368"/>
              <a:ext cx="1159510" cy="1149350"/>
            </a:xfrm>
            <a:custGeom>
              <a:avLst/>
              <a:gdLst/>
              <a:ahLst/>
              <a:cxnLst/>
              <a:rect l="l" t="t" r="r" b="b"/>
              <a:pathLst>
                <a:path w="1159510" h="1149350">
                  <a:moveTo>
                    <a:pt x="749900" y="27"/>
                  </a:moveTo>
                  <a:lnTo>
                    <a:pt x="749900" y="416789"/>
                  </a:lnTo>
                  <a:lnTo>
                    <a:pt x="750092" y="417186"/>
                  </a:lnTo>
                  <a:lnTo>
                    <a:pt x="750686" y="417826"/>
                  </a:lnTo>
                  <a:lnTo>
                    <a:pt x="751104" y="417978"/>
                  </a:lnTo>
                  <a:lnTo>
                    <a:pt x="1158954" y="417978"/>
                  </a:lnTo>
                  <a:lnTo>
                    <a:pt x="1158056" y="414717"/>
                  </a:lnTo>
                  <a:lnTo>
                    <a:pt x="753161" y="414717"/>
                  </a:lnTo>
                  <a:lnTo>
                    <a:pt x="753161" y="922"/>
                  </a:lnTo>
                  <a:lnTo>
                    <a:pt x="749900" y="27"/>
                  </a:lnTo>
                  <a:close/>
                </a:path>
                <a:path w="1159510" h="1149350">
                  <a:moveTo>
                    <a:pt x="409417" y="0"/>
                  </a:moveTo>
                  <a:lnTo>
                    <a:pt x="406131" y="901"/>
                  </a:lnTo>
                  <a:lnTo>
                    <a:pt x="406131" y="414717"/>
                  </a:lnTo>
                  <a:lnTo>
                    <a:pt x="1169" y="414717"/>
                  </a:lnTo>
                  <a:lnTo>
                    <a:pt x="271" y="417978"/>
                  </a:lnTo>
                  <a:lnTo>
                    <a:pt x="408228" y="417978"/>
                  </a:lnTo>
                  <a:lnTo>
                    <a:pt x="408631" y="417826"/>
                  </a:lnTo>
                  <a:lnTo>
                    <a:pt x="409228" y="417186"/>
                  </a:lnTo>
                  <a:lnTo>
                    <a:pt x="409417" y="416789"/>
                  </a:lnTo>
                  <a:lnTo>
                    <a:pt x="409417" y="0"/>
                  </a:lnTo>
                  <a:close/>
                </a:path>
                <a:path w="1159510" h="1149350">
                  <a:moveTo>
                    <a:pt x="408228" y="729880"/>
                  </a:moveTo>
                  <a:lnTo>
                    <a:pt x="0" y="729880"/>
                  </a:lnTo>
                  <a:lnTo>
                    <a:pt x="898" y="733141"/>
                  </a:lnTo>
                  <a:lnTo>
                    <a:pt x="406131" y="733141"/>
                  </a:lnTo>
                  <a:lnTo>
                    <a:pt x="406131" y="1147933"/>
                  </a:lnTo>
                  <a:lnTo>
                    <a:pt x="409417" y="1148835"/>
                  </a:lnTo>
                  <a:lnTo>
                    <a:pt x="409417" y="731099"/>
                  </a:lnTo>
                  <a:lnTo>
                    <a:pt x="409228" y="730672"/>
                  </a:lnTo>
                  <a:lnTo>
                    <a:pt x="408631" y="730093"/>
                  </a:lnTo>
                  <a:lnTo>
                    <a:pt x="408228" y="729880"/>
                  </a:lnTo>
                  <a:close/>
                </a:path>
                <a:path w="1159510" h="1149350">
                  <a:moveTo>
                    <a:pt x="1159225" y="729880"/>
                  </a:moveTo>
                  <a:lnTo>
                    <a:pt x="751128" y="729880"/>
                  </a:lnTo>
                  <a:lnTo>
                    <a:pt x="750686" y="730093"/>
                  </a:lnTo>
                  <a:lnTo>
                    <a:pt x="750092" y="730672"/>
                  </a:lnTo>
                  <a:lnTo>
                    <a:pt x="749900" y="731130"/>
                  </a:lnTo>
                  <a:lnTo>
                    <a:pt x="749900" y="1148807"/>
                  </a:lnTo>
                  <a:lnTo>
                    <a:pt x="753161" y="1145469"/>
                  </a:lnTo>
                  <a:lnTo>
                    <a:pt x="753161" y="733141"/>
                  </a:lnTo>
                  <a:lnTo>
                    <a:pt x="1156039" y="733141"/>
                  </a:lnTo>
                  <a:lnTo>
                    <a:pt x="1159225" y="729880"/>
                  </a:lnTo>
                  <a:close/>
                </a:path>
                <a:path w="1159510" h="1149350">
                  <a:moveTo>
                    <a:pt x="1158326" y="733141"/>
                  </a:moveTo>
                  <a:lnTo>
                    <a:pt x="1156039" y="733141"/>
                  </a:lnTo>
                  <a:lnTo>
                    <a:pt x="753161" y="1145469"/>
                  </a:lnTo>
                  <a:lnTo>
                    <a:pt x="753161" y="1147912"/>
                  </a:lnTo>
                  <a:lnTo>
                    <a:pt x="1158326" y="733141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122300" y="2868625"/>
              <a:ext cx="1201420" cy="1198880"/>
            </a:xfrm>
            <a:custGeom>
              <a:avLst/>
              <a:gdLst/>
              <a:ahLst/>
              <a:cxnLst/>
              <a:rect l="l" t="t" r="r" b="b"/>
              <a:pathLst>
                <a:path w="1201420" h="1198879">
                  <a:moveTo>
                    <a:pt x="1193732" y="506333"/>
                  </a:moveTo>
                  <a:lnTo>
                    <a:pt x="7170" y="506333"/>
                  </a:lnTo>
                  <a:lnTo>
                    <a:pt x="7137" y="506502"/>
                  </a:lnTo>
                  <a:lnTo>
                    <a:pt x="1806" y="552345"/>
                  </a:lnTo>
                  <a:lnTo>
                    <a:pt x="0" y="599175"/>
                  </a:lnTo>
                  <a:lnTo>
                    <a:pt x="1806" y="645997"/>
                  </a:lnTo>
                  <a:lnTo>
                    <a:pt x="7045" y="691042"/>
                  </a:lnTo>
                  <a:lnTo>
                    <a:pt x="497360" y="691042"/>
                  </a:lnTo>
                  <a:lnTo>
                    <a:pt x="497360" y="1189217"/>
                  </a:lnTo>
                  <a:lnTo>
                    <a:pt x="507583" y="1191202"/>
                  </a:lnTo>
                  <a:lnTo>
                    <a:pt x="553519" y="1196521"/>
                  </a:lnTo>
                  <a:lnTo>
                    <a:pt x="600443" y="1198324"/>
                  </a:lnTo>
                  <a:lnTo>
                    <a:pt x="647369" y="1196521"/>
                  </a:lnTo>
                  <a:lnTo>
                    <a:pt x="693026" y="1191234"/>
                  </a:lnTo>
                  <a:lnTo>
                    <a:pt x="693026" y="701588"/>
                  </a:lnTo>
                  <a:lnTo>
                    <a:pt x="1191863" y="701588"/>
                  </a:lnTo>
                  <a:lnTo>
                    <a:pt x="1193765" y="691834"/>
                  </a:lnTo>
                  <a:lnTo>
                    <a:pt x="1199096" y="645997"/>
                  </a:lnTo>
                  <a:lnTo>
                    <a:pt x="1200902" y="599175"/>
                  </a:lnTo>
                  <a:lnTo>
                    <a:pt x="1199096" y="552345"/>
                  </a:lnTo>
                  <a:lnTo>
                    <a:pt x="1193765" y="506502"/>
                  </a:lnTo>
                  <a:lnTo>
                    <a:pt x="1193732" y="506333"/>
                  </a:lnTo>
                  <a:close/>
                </a:path>
                <a:path w="1201420" h="1198879">
                  <a:moveTo>
                    <a:pt x="600443" y="0"/>
                  </a:moveTo>
                  <a:lnTo>
                    <a:pt x="553519" y="1802"/>
                  </a:lnTo>
                  <a:lnTo>
                    <a:pt x="507967" y="7076"/>
                  </a:lnTo>
                  <a:lnTo>
                    <a:pt x="507967" y="506333"/>
                  </a:lnTo>
                  <a:lnTo>
                    <a:pt x="693026" y="506333"/>
                  </a:lnTo>
                  <a:lnTo>
                    <a:pt x="692923" y="7076"/>
                  </a:lnTo>
                  <a:lnTo>
                    <a:pt x="647369" y="1802"/>
                  </a:lnTo>
                  <a:lnTo>
                    <a:pt x="600443" y="0"/>
                  </a:lnTo>
                  <a:close/>
                </a:path>
              </a:pathLst>
            </a:custGeom>
            <a:solidFill>
              <a:srgbClr val="C21E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120709" y="2867012"/>
              <a:ext cx="1204595" cy="1202055"/>
            </a:xfrm>
            <a:custGeom>
              <a:avLst/>
              <a:gdLst/>
              <a:ahLst/>
              <a:cxnLst/>
              <a:rect l="l" t="t" r="r" b="b"/>
              <a:pathLst>
                <a:path w="1204595" h="1202054">
                  <a:moveTo>
                    <a:pt x="1204163" y="600824"/>
                  </a:moveTo>
                  <a:lnTo>
                    <a:pt x="1202347" y="553872"/>
                  </a:lnTo>
                  <a:lnTo>
                    <a:pt x="1200899" y="541401"/>
                  </a:lnTo>
                  <a:lnTo>
                    <a:pt x="1200899" y="600824"/>
                  </a:lnTo>
                  <a:lnTo>
                    <a:pt x="1198460" y="655218"/>
                  </a:lnTo>
                  <a:lnTo>
                    <a:pt x="1192161" y="701586"/>
                  </a:lnTo>
                  <a:lnTo>
                    <a:pt x="1191907" y="701586"/>
                  </a:lnTo>
                  <a:lnTo>
                    <a:pt x="1191907" y="703402"/>
                  </a:lnTo>
                  <a:lnTo>
                    <a:pt x="1191717" y="704850"/>
                  </a:lnTo>
                  <a:lnTo>
                    <a:pt x="1191501" y="704850"/>
                  </a:lnTo>
                  <a:lnTo>
                    <a:pt x="1191501" y="706450"/>
                  </a:lnTo>
                  <a:lnTo>
                    <a:pt x="1179512" y="759675"/>
                  </a:lnTo>
                  <a:lnTo>
                    <a:pt x="1163434" y="809320"/>
                  </a:lnTo>
                  <a:lnTo>
                    <a:pt x="1143254" y="856970"/>
                  </a:lnTo>
                  <a:lnTo>
                    <a:pt x="1119149" y="902411"/>
                  </a:lnTo>
                  <a:lnTo>
                    <a:pt x="1091349" y="945426"/>
                  </a:lnTo>
                  <a:lnTo>
                    <a:pt x="1060069" y="985812"/>
                  </a:lnTo>
                  <a:lnTo>
                    <a:pt x="1025525" y="1023353"/>
                  </a:lnTo>
                  <a:lnTo>
                    <a:pt x="987894" y="1057833"/>
                  </a:lnTo>
                  <a:lnTo>
                    <a:pt x="947432" y="1089050"/>
                  </a:lnTo>
                  <a:lnTo>
                    <a:pt x="904316" y="1116774"/>
                  </a:lnTo>
                  <a:lnTo>
                    <a:pt x="858786" y="1140828"/>
                  </a:lnTo>
                  <a:lnTo>
                    <a:pt x="811034" y="1160983"/>
                  </a:lnTo>
                  <a:lnTo>
                    <a:pt x="761276" y="1177010"/>
                  </a:lnTo>
                  <a:lnTo>
                    <a:pt x="709726" y="1188732"/>
                  </a:lnTo>
                  <a:lnTo>
                    <a:pt x="698588" y="1190244"/>
                  </a:lnTo>
                  <a:lnTo>
                    <a:pt x="1191501" y="706450"/>
                  </a:lnTo>
                  <a:lnTo>
                    <a:pt x="1191501" y="704850"/>
                  </a:lnTo>
                  <a:lnTo>
                    <a:pt x="1190434" y="704850"/>
                  </a:lnTo>
                  <a:lnTo>
                    <a:pt x="696239" y="1189837"/>
                  </a:lnTo>
                  <a:lnTo>
                    <a:pt x="696239" y="1190561"/>
                  </a:lnTo>
                  <a:lnTo>
                    <a:pt x="695375" y="1190675"/>
                  </a:lnTo>
                  <a:lnTo>
                    <a:pt x="696239" y="1189837"/>
                  </a:lnTo>
                  <a:lnTo>
                    <a:pt x="696239" y="704850"/>
                  </a:lnTo>
                  <a:lnTo>
                    <a:pt x="1190434" y="704850"/>
                  </a:lnTo>
                  <a:lnTo>
                    <a:pt x="1191907" y="703402"/>
                  </a:lnTo>
                  <a:lnTo>
                    <a:pt x="1191907" y="701586"/>
                  </a:lnTo>
                  <a:lnTo>
                    <a:pt x="694207" y="701586"/>
                  </a:lnTo>
                  <a:lnTo>
                    <a:pt x="693762" y="701776"/>
                  </a:lnTo>
                  <a:lnTo>
                    <a:pt x="693166" y="702348"/>
                  </a:lnTo>
                  <a:lnTo>
                    <a:pt x="692975" y="702805"/>
                  </a:lnTo>
                  <a:lnTo>
                    <a:pt x="692975" y="1191006"/>
                  </a:lnTo>
                  <a:lnTo>
                    <a:pt x="656590" y="1195920"/>
                  </a:lnTo>
                  <a:lnTo>
                    <a:pt x="602094" y="1198359"/>
                  </a:lnTo>
                  <a:lnTo>
                    <a:pt x="547585" y="1195920"/>
                  </a:lnTo>
                  <a:lnTo>
                    <a:pt x="500570" y="1189570"/>
                  </a:lnTo>
                  <a:lnTo>
                    <a:pt x="500570" y="692238"/>
                  </a:lnTo>
                  <a:lnTo>
                    <a:pt x="500418" y="691807"/>
                  </a:lnTo>
                  <a:lnTo>
                    <a:pt x="500087" y="691527"/>
                  </a:lnTo>
                  <a:lnTo>
                    <a:pt x="499795" y="691197"/>
                  </a:lnTo>
                  <a:lnTo>
                    <a:pt x="499389" y="691045"/>
                  </a:lnTo>
                  <a:lnTo>
                    <a:pt x="497319" y="691045"/>
                  </a:lnTo>
                  <a:lnTo>
                    <a:pt x="497319" y="694270"/>
                  </a:lnTo>
                  <a:lnTo>
                    <a:pt x="497319" y="1189126"/>
                  </a:lnTo>
                  <a:lnTo>
                    <a:pt x="442899" y="1177010"/>
                  </a:lnTo>
                  <a:lnTo>
                    <a:pt x="393141" y="1160983"/>
                  </a:lnTo>
                  <a:lnTo>
                    <a:pt x="345389" y="1140828"/>
                  </a:lnTo>
                  <a:lnTo>
                    <a:pt x="299859" y="1116774"/>
                  </a:lnTo>
                  <a:lnTo>
                    <a:pt x="256743" y="1089050"/>
                  </a:lnTo>
                  <a:lnTo>
                    <a:pt x="216281" y="1057833"/>
                  </a:lnTo>
                  <a:lnTo>
                    <a:pt x="178650" y="1023353"/>
                  </a:lnTo>
                  <a:lnTo>
                    <a:pt x="144094" y="985812"/>
                  </a:lnTo>
                  <a:lnTo>
                    <a:pt x="112814" y="945426"/>
                  </a:lnTo>
                  <a:lnTo>
                    <a:pt x="85013" y="902411"/>
                  </a:lnTo>
                  <a:lnTo>
                    <a:pt x="60921" y="856970"/>
                  </a:lnTo>
                  <a:lnTo>
                    <a:pt x="40728" y="809320"/>
                  </a:lnTo>
                  <a:lnTo>
                    <a:pt x="24650" y="759675"/>
                  </a:lnTo>
                  <a:lnTo>
                    <a:pt x="12915" y="708240"/>
                  </a:lnTo>
                  <a:lnTo>
                    <a:pt x="11010" y="694270"/>
                  </a:lnTo>
                  <a:lnTo>
                    <a:pt x="497319" y="694270"/>
                  </a:lnTo>
                  <a:lnTo>
                    <a:pt x="497319" y="691045"/>
                  </a:lnTo>
                  <a:lnTo>
                    <a:pt x="10579" y="691045"/>
                  </a:lnTo>
                  <a:lnTo>
                    <a:pt x="5715" y="655218"/>
                  </a:lnTo>
                  <a:lnTo>
                    <a:pt x="3263" y="600824"/>
                  </a:lnTo>
                  <a:lnTo>
                    <a:pt x="5715" y="546442"/>
                  </a:lnTo>
                  <a:lnTo>
                    <a:pt x="10718" y="509562"/>
                  </a:lnTo>
                  <a:lnTo>
                    <a:pt x="509993" y="509562"/>
                  </a:lnTo>
                  <a:lnTo>
                    <a:pt x="510400" y="509409"/>
                  </a:lnTo>
                  <a:lnTo>
                    <a:pt x="510997" y="508800"/>
                  </a:lnTo>
                  <a:lnTo>
                    <a:pt x="511162" y="508406"/>
                  </a:lnTo>
                  <a:lnTo>
                    <a:pt x="511162" y="10629"/>
                  </a:lnTo>
                  <a:lnTo>
                    <a:pt x="547585" y="5702"/>
                  </a:lnTo>
                  <a:lnTo>
                    <a:pt x="602094" y="3263"/>
                  </a:lnTo>
                  <a:lnTo>
                    <a:pt x="656590" y="5702"/>
                  </a:lnTo>
                  <a:lnTo>
                    <a:pt x="692975" y="10629"/>
                  </a:lnTo>
                  <a:lnTo>
                    <a:pt x="692975" y="508406"/>
                  </a:lnTo>
                  <a:lnTo>
                    <a:pt x="693166" y="508800"/>
                  </a:lnTo>
                  <a:lnTo>
                    <a:pt x="693762" y="509409"/>
                  </a:lnTo>
                  <a:lnTo>
                    <a:pt x="694182" y="509562"/>
                  </a:lnTo>
                  <a:lnTo>
                    <a:pt x="1193444" y="509562"/>
                  </a:lnTo>
                  <a:lnTo>
                    <a:pt x="1198460" y="546442"/>
                  </a:lnTo>
                  <a:lnTo>
                    <a:pt x="1200899" y="600824"/>
                  </a:lnTo>
                  <a:lnTo>
                    <a:pt x="1200899" y="541401"/>
                  </a:lnTo>
                  <a:lnTo>
                    <a:pt x="1197013" y="507911"/>
                  </a:lnTo>
                  <a:lnTo>
                    <a:pt x="1193012" y="487413"/>
                  </a:lnTo>
                  <a:lnTo>
                    <a:pt x="1193012" y="506336"/>
                  </a:lnTo>
                  <a:lnTo>
                    <a:pt x="696239" y="506336"/>
                  </a:lnTo>
                  <a:lnTo>
                    <a:pt x="696239" y="11074"/>
                  </a:lnTo>
                  <a:lnTo>
                    <a:pt x="709726" y="12890"/>
                  </a:lnTo>
                  <a:lnTo>
                    <a:pt x="761276" y="24612"/>
                  </a:lnTo>
                  <a:lnTo>
                    <a:pt x="811034" y="40652"/>
                  </a:lnTo>
                  <a:lnTo>
                    <a:pt x="858786" y="60807"/>
                  </a:lnTo>
                  <a:lnTo>
                    <a:pt x="904316" y="84861"/>
                  </a:lnTo>
                  <a:lnTo>
                    <a:pt x="947432" y="112610"/>
                  </a:lnTo>
                  <a:lnTo>
                    <a:pt x="987894" y="143827"/>
                  </a:lnTo>
                  <a:lnTo>
                    <a:pt x="1025525" y="178308"/>
                  </a:lnTo>
                  <a:lnTo>
                    <a:pt x="1060069" y="215849"/>
                  </a:lnTo>
                  <a:lnTo>
                    <a:pt x="1091349" y="256222"/>
                  </a:lnTo>
                  <a:lnTo>
                    <a:pt x="1119149" y="299237"/>
                  </a:lnTo>
                  <a:lnTo>
                    <a:pt x="1143254" y="344678"/>
                  </a:lnTo>
                  <a:lnTo>
                    <a:pt x="1163434" y="392328"/>
                  </a:lnTo>
                  <a:lnTo>
                    <a:pt x="1179512" y="441985"/>
                  </a:lnTo>
                  <a:lnTo>
                    <a:pt x="1191260" y="493420"/>
                  </a:lnTo>
                  <a:lnTo>
                    <a:pt x="1193012" y="506336"/>
                  </a:lnTo>
                  <a:lnTo>
                    <a:pt x="1193012" y="487413"/>
                  </a:lnTo>
                  <a:lnTo>
                    <a:pt x="1176248" y="419481"/>
                  </a:lnTo>
                  <a:lnTo>
                    <a:pt x="1161110" y="377278"/>
                  </a:lnTo>
                  <a:lnTo>
                    <a:pt x="1142974" y="336613"/>
                  </a:lnTo>
                  <a:lnTo>
                    <a:pt x="1121968" y="297586"/>
                  </a:lnTo>
                  <a:lnTo>
                    <a:pt x="1098232" y="260362"/>
                  </a:lnTo>
                  <a:lnTo>
                    <a:pt x="1071905" y="225044"/>
                  </a:lnTo>
                  <a:lnTo>
                    <a:pt x="1043114" y="191795"/>
                  </a:lnTo>
                  <a:lnTo>
                    <a:pt x="1011986" y="160743"/>
                  </a:lnTo>
                  <a:lnTo>
                    <a:pt x="978662" y="132003"/>
                  </a:lnTo>
                  <a:lnTo>
                    <a:pt x="943292" y="105727"/>
                  </a:lnTo>
                  <a:lnTo>
                    <a:pt x="905979" y="82042"/>
                  </a:lnTo>
                  <a:lnTo>
                    <a:pt x="866876" y="61074"/>
                  </a:lnTo>
                  <a:lnTo>
                    <a:pt x="826109" y="42976"/>
                  </a:lnTo>
                  <a:lnTo>
                    <a:pt x="783831" y="27863"/>
                  </a:lnTo>
                  <a:lnTo>
                    <a:pt x="740143" y="15875"/>
                  </a:lnTo>
                  <a:lnTo>
                    <a:pt x="695210" y="7150"/>
                  </a:lnTo>
                  <a:lnTo>
                    <a:pt x="649147" y="1816"/>
                  </a:lnTo>
                  <a:lnTo>
                    <a:pt x="602094" y="0"/>
                  </a:lnTo>
                  <a:lnTo>
                    <a:pt x="555040" y="1816"/>
                  </a:lnTo>
                  <a:lnTo>
                    <a:pt x="508977" y="7150"/>
                  </a:lnTo>
                  <a:lnTo>
                    <a:pt x="507923" y="7366"/>
                  </a:lnTo>
                  <a:lnTo>
                    <a:pt x="507923" y="11074"/>
                  </a:lnTo>
                  <a:lnTo>
                    <a:pt x="507923" y="506310"/>
                  </a:lnTo>
                  <a:lnTo>
                    <a:pt x="11163" y="506323"/>
                  </a:lnTo>
                  <a:lnTo>
                    <a:pt x="12915" y="493420"/>
                  </a:lnTo>
                  <a:lnTo>
                    <a:pt x="24650" y="441985"/>
                  </a:lnTo>
                  <a:lnTo>
                    <a:pt x="40728" y="392328"/>
                  </a:lnTo>
                  <a:lnTo>
                    <a:pt x="60921" y="344678"/>
                  </a:lnTo>
                  <a:lnTo>
                    <a:pt x="85013" y="299237"/>
                  </a:lnTo>
                  <a:lnTo>
                    <a:pt x="112814" y="256222"/>
                  </a:lnTo>
                  <a:lnTo>
                    <a:pt x="144094" y="215849"/>
                  </a:lnTo>
                  <a:lnTo>
                    <a:pt x="178650" y="178308"/>
                  </a:lnTo>
                  <a:lnTo>
                    <a:pt x="216281" y="143827"/>
                  </a:lnTo>
                  <a:lnTo>
                    <a:pt x="256743" y="112610"/>
                  </a:lnTo>
                  <a:lnTo>
                    <a:pt x="299859" y="84861"/>
                  </a:lnTo>
                  <a:lnTo>
                    <a:pt x="345389" y="60807"/>
                  </a:lnTo>
                  <a:lnTo>
                    <a:pt x="393141" y="40652"/>
                  </a:lnTo>
                  <a:lnTo>
                    <a:pt x="442899" y="24612"/>
                  </a:lnTo>
                  <a:lnTo>
                    <a:pt x="494449" y="12890"/>
                  </a:lnTo>
                  <a:lnTo>
                    <a:pt x="507923" y="11074"/>
                  </a:lnTo>
                  <a:lnTo>
                    <a:pt x="507923" y="7366"/>
                  </a:lnTo>
                  <a:lnTo>
                    <a:pt x="464032" y="15875"/>
                  </a:lnTo>
                  <a:lnTo>
                    <a:pt x="420357" y="27863"/>
                  </a:lnTo>
                  <a:lnTo>
                    <a:pt x="378066" y="42976"/>
                  </a:lnTo>
                  <a:lnTo>
                    <a:pt x="337312" y="61074"/>
                  </a:lnTo>
                  <a:lnTo>
                    <a:pt x="298208" y="82042"/>
                  </a:lnTo>
                  <a:lnTo>
                    <a:pt x="260896" y="105727"/>
                  </a:lnTo>
                  <a:lnTo>
                    <a:pt x="225513" y="132003"/>
                  </a:lnTo>
                  <a:lnTo>
                    <a:pt x="192201" y="160743"/>
                  </a:lnTo>
                  <a:lnTo>
                    <a:pt x="161074" y="191795"/>
                  </a:lnTo>
                  <a:lnTo>
                    <a:pt x="132270" y="225044"/>
                  </a:lnTo>
                  <a:lnTo>
                    <a:pt x="105943" y="260362"/>
                  </a:lnTo>
                  <a:lnTo>
                    <a:pt x="82207" y="297586"/>
                  </a:lnTo>
                  <a:lnTo>
                    <a:pt x="61201" y="336613"/>
                  </a:lnTo>
                  <a:lnTo>
                    <a:pt x="43053" y="377278"/>
                  </a:lnTo>
                  <a:lnTo>
                    <a:pt x="27914" y="419481"/>
                  </a:lnTo>
                  <a:lnTo>
                    <a:pt x="15900" y="463067"/>
                  </a:lnTo>
                  <a:lnTo>
                    <a:pt x="7162" y="507911"/>
                  </a:lnTo>
                  <a:lnTo>
                    <a:pt x="1816" y="553872"/>
                  </a:lnTo>
                  <a:lnTo>
                    <a:pt x="0" y="600824"/>
                  </a:lnTo>
                  <a:lnTo>
                    <a:pt x="1816" y="647776"/>
                  </a:lnTo>
                  <a:lnTo>
                    <a:pt x="7162" y="693750"/>
                  </a:lnTo>
                  <a:lnTo>
                    <a:pt x="15900" y="738593"/>
                  </a:lnTo>
                  <a:lnTo>
                    <a:pt x="27914" y="782180"/>
                  </a:lnTo>
                  <a:lnTo>
                    <a:pt x="43053" y="824382"/>
                  </a:lnTo>
                  <a:lnTo>
                    <a:pt x="61201" y="865047"/>
                  </a:lnTo>
                  <a:lnTo>
                    <a:pt x="82207" y="904074"/>
                  </a:lnTo>
                  <a:lnTo>
                    <a:pt x="105943" y="941298"/>
                  </a:lnTo>
                  <a:lnTo>
                    <a:pt x="132270" y="976604"/>
                  </a:lnTo>
                  <a:lnTo>
                    <a:pt x="161074" y="1009853"/>
                  </a:lnTo>
                  <a:lnTo>
                    <a:pt x="192201" y="1040904"/>
                  </a:lnTo>
                  <a:lnTo>
                    <a:pt x="225513" y="1069644"/>
                  </a:lnTo>
                  <a:lnTo>
                    <a:pt x="260896" y="1095921"/>
                  </a:lnTo>
                  <a:lnTo>
                    <a:pt x="298208" y="1119606"/>
                  </a:lnTo>
                  <a:lnTo>
                    <a:pt x="337312" y="1140561"/>
                  </a:lnTo>
                  <a:lnTo>
                    <a:pt x="378066" y="1158659"/>
                  </a:lnTo>
                  <a:lnTo>
                    <a:pt x="420357" y="1173772"/>
                  </a:lnTo>
                  <a:lnTo>
                    <a:pt x="464032" y="1185760"/>
                  </a:lnTo>
                  <a:lnTo>
                    <a:pt x="508977" y="1194485"/>
                  </a:lnTo>
                  <a:lnTo>
                    <a:pt x="555040" y="1199819"/>
                  </a:lnTo>
                  <a:lnTo>
                    <a:pt x="602094" y="1201623"/>
                  </a:lnTo>
                  <a:lnTo>
                    <a:pt x="649147" y="1199819"/>
                  </a:lnTo>
                  <a:lnTo>
                    <a:pt x="661733" y="1198359"/>
                  </a:lnTo>
                  <a:lnTo>
                    <a:pt x="695210" y="1194485"/>
                  </a:lnTo>
                  <a:lnTo>
                    <a:pt x="740143" y="1185760"/>
                  </a:lnTo>
                  <a:lnTo>
                    <a:pt x="783831" y="1173772"/>
                  </a:lnTo>
                  <a:lnTo>
                    <a:pt x="826109" y="1158659"/>
                  </a:lnTo>
                  <a:lnTo>
                    <a:pt x="866876" y="1140561"/>
                  </a:lnTo>
                  <a:lnTo>
                    <a:pt x="905979" y="1119606"/>
                  </a:lnTo>
                  <a:lnTo>
                    <a:pt x="943292" y="1095921"/>
                  </a:lnTo>
                  <a:lnTo>
                    <a:pt x="978662" y="1069644"/>
                  </a:lnTo>
                  <a:lnTo>
                    <a:pt x="1011986" y="1040904"/>
                  </a:lnTo>
                  <a:lnTo>
                    <a:pt x="1043114" y="1009853"/>
                  </a:lnTo>
                  <a:lnTo>
                    <a:pt x="1071905" y="976604"/>
                  </a:lnTo>
                  <a:lnTo>
                    <a:pt x="1098232" y="941298"/>
                  </a:lnTo>
                  <a:lnTo>
                    <a:pt x="1121968" y="904074"/>
                  </a:lnTo>
                  <a:lnTo>
                    <a:pt x="1142974" y="865047"/>
                  </a:lnTo>
                  <a:lnTo>
                    <a:pt x="1161110" y="824382"/>
                  </a:lnTo>
                  <a:lnTo>
                    <a:pt x="1176248" y="782180"/>
                  </a:lnTo>
                  <a:lnTo>
                    <a:pt x="1188262" y="738593"/>
                  </a:lnTo>
                  <a:lnTo>
                    <a:pt x="1197013" y="693750"/>
                  </a:lnTo>
                  <a:lnTo>
                    <a:pt x="1202347" y="647776"/>
                  </a:lnTo>
                  <a:lnTo>
                    <a:pt x="1204163" y="600824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8379104" y="2786913"/>
            <a:ext cx="1265555" cy="1281430"/>
          </a:xfrm>
          <a:custGeom>
            <a:avLst/>
            <a:gdLst/>
            <a:ahLst/>
            <a:cxnLst/>
            <a:rect l="l" t="t" r="r" b="b"/>
            <a:pathLst>
              <a:path w="1265554" h="1281429">
                <a:moveTo>
                  <a:pt x="1265250" y="491769"/>
                </a:moveTo>
                <a:lnTo>
                  <a:pt x="1259420" y="490880"/>
                </a:lnTo>
                <a:lnTo>
                  <a:pt x="1262443" y="487743"/>
                </a:lnTo>
                <a:lnTo>
                  <a:pt x="827366" y="420471"/>
                </a:lnTo>
                <a:lnTo>
                  <a:pt x="634250" y="4025"/>
                </a:lnTo>
                <a:lnTo>
                  <a:pt x="633653" y="5295"/>
                </a:lnTo>
                <a:lnTo>
                  <a:pt x="631202" y="0"/>
                </a:lnTo>
                <a:lnTo>
                  <a:pt x="436041" y="420319"/>
                </a:lnTo>
                <a:lnTo>
                  <a:pt x="0" y="487743"/>
                </a:lnTo>
                <a:lnTo>
                  <a:pt x="3759" y="491655"/>
                </a:lnTo>
                <a:lnTo>
                  <a:pt x="3009" y="491769"/>
                </a:lnTo>
                <a:lnTo>
                  <a:pt x="315417" y="816114"/>
                </a:lnTo>
                <a:lnTo>
                  <a:pt x="241122" y="1277124"/>
                </a:lnTo>
                <a:lnTo>
                  <a:pt x="244856" y="1275041"/>
                </a:lnTo>
                <a:lnTo>
                  <a:pt x="243890" y="1281150"/>
                </a:lnTo>
                <a:lnTo>
                  <a:pt x="634250" y="1063066"/>
                </a:lnTo>
                <a:lnTo>
                  <a:pt x="1024369" y="1281150"/>
                </a:lnTo>
                <a:lnTo>
                  <a:pt x="949629" y="819175"/>
                </a:lnTo>
                <a:lnTo>
                  <a:pt x="1265250" y="491769"/>
                </a:lnTo>
                <a:close/>
              </a:path>
            </a:pathLst>
          </a:custGeom>
          <a:solidFill>
            <a:srgbClr val="F46A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093843" y="2788678"/>
            <a:ext cx="1265555" cy="1281430"/>
          </a:xfrm>
          <a:custGeom>
            <a:avLst/>
            <a:gdLst/>
            <a:ahLst/>
            <a:cxnLst/>
            <a:rect l="l" t="t" r="r" b="b"/>
            <a:pathLst>
              <a:path w="1265554" h="1281429">
                <a:moveTo>
                  <a:pt x="1265250" y="491769"/>
                </a:moveTo>
                <a:lnTo>
                  <a:pt x="1259471" y="490893"/>
                </a:lnTo>
                <a:lnTo>
                  <a:pt x="1262481" y="487768"/>
                </a:lnTo>
                <a:lnTo>
                  <a:pt x="827392" y="420484"/>
                </a:lnTo>
                <a:lnTo>
                  <a:pt x="634263" y="4025"/>
                </a:lnTo>
                <a:lnTo>
                  <a:pt x="633679" y="5270"/>
                </a:lnTo>
                <a:lnTo>
                  <a:pt x="631240" y="0"/>
                </a:lnTo>
                <a:lnTo>
                  <a:pt x="436079" y="420319"/>
                </a:lnTo>
                <a:lnTo>
                  <a:pt x="0" y="487768"/>
                </a:lnTo>
                <a:lnTo>
                  <a:pt x="3746" y="491667"/>
                </a:lnTo>
                <a:lnTo>
                  <a:pt x="3048" y="491769"/>
                </a:lnTo>
                <a:lnTo>
                  <a:pt x="315455" y="816178"/>
                </a:lnTo>
                <a:lnTo>
                  <a:pt x="241122" y="1277137"/>
                </a:lnTo>
                <a:lnTo>
                  <a:pt x="244919" y="1275016"/>
                </a:lnTo>
                <a:lnTo>
                  <a:pt x="243928" y="1281163"/>
                </a:lnTo>
                <a:lnTo>
                  <a:pt x="634263" y="1063066"/>
                </a:lnTo>
                <a:lnTo>
                  <a:pt x="1024369" y="1281163"/>
                </a:lnTo>
                <a:lnTo>
                  <a:pt x="949629" y="819213"/>
                </a:lnTo>
                <a:lnTo>
                  <a:pt x="1265250" y="49176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748791" y="4325465"/>
            <a:ext cx="1946275" cy="7874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35" algn="ctr">
              <a:lnSpc>
                <a:spcPct val="118900"/>
              </a:lnSpc>
              <a:spcBef>
                <a:spcPts val="105"/>
              </a:spcBef>
            </a:pPr>
            <a:r>
              <a:rPr sz="1400" b="1" dirty="0">
                <a:solidFill>
                  <a:srgbClr val="4471C4"/>
                </a:solidFill>
                <a:latin typeface="Calibri"/>
                <a:cs typeface="Calibri"/>
              </a:rPr>
              <a:t>Study</a:t>
            </a:r>
            <a:r>
              <a:rPr sz="1400" spc="-30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4471C4"/>
                </a:solidFill>
                <a:latin typeface="Calibri"/>
                <a:cs typeface="Calibri"/>
              </a:rPr>
              <a:t>programmes</a:t>
            </a:r>
            <a:r>
              <a:rPr sz="1400" spc="-40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400" b="1" spc="-25" dirty="0">
                <a:solidFill>
                  <a:srgbClr val="4471C4"/>
                </a:solidFill>
                <a:latin typeface="Calibri"/>
                <a:cs typeface="Calibri"/>
              </a:rPr>
              <a:t>are</a:t>
            </a:r>
            <a:r>
              <a:rPr sz="1400" spc="-25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4471C4"/>
                </a:solidFill>
                <a:latin typeface="Calibri"/>
                <a:cs typeface="Calibri"/>
              </a:rPr>
              <a:t>offered</a:t>
            </a:r>
            <a:r>
              <a:rPr sz="1400" spc="-70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4471C4"/>
                </a:solidFill>
                <a:latin typeface="Calibri"/>
                <a:cs typeface="Calibri"/>
              </a:rPr>
              <a:t>and</a:t>
            </a:r>
            <a:r>
              <a:rPr sz="1400" spc="-55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4471C4"/>
                </a:solidFill>
                <a:latin typeface="Calibri"/>
                <a:cs typeface="Calibri"/>
              </a:rPr>
              <a:t>fully</a:t>
            </a:r>
            <a:r>
              <a:rPr sz="1400" spc="-25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4471C4"/>
                </a:solidFill>
                <a:latin typeface="Calibri"/>
                <a:cs typeface="Calibri"/>
              </a:rPr>
              <a:t>taught</a:t>
            </a:r>
            <a:r>
              <a:rPr sz="1400" spc="-60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400" b="1" spc="-25" dirty="0">
                <a:solidFill>
                  <a:srgbClr val="4471C4"/>
                </a:solidFill>
                <a:latin typeface="Calibri"/>
                <a:cs typeface="Calibri"/>
              </a:rPr>
              <a:t>in</a:t>
            </a:r>
            <a:r>
              <a:rPr sz="1400" spc="-25" dirty="0">
                <a:solidFill>
                  <a:srgbClr val="4471C4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4471C4"/>
                </a:solidFill>
                <a:latin typeface="Calibri"/>
                <a:cs typeface="Calibri"/>
              </a:rPr>
              <a:t>English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704337" y="4334550"/>
            <a:ext cx="2043430" cy="7886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ctr">
              <a:lnSpc>
                <a:spcPct val="119000"/>
              </a:lnSpc>
              <a:spcBef>
                <a:spcPts val="110"/>
              </a:spcBef>
            </a:pPr>
            <a:r>
              <a:rPr sz="1400" b="1" dirty="0">
                <a:solidFill>
                  <a:srgbClr val="FFC000"/>
                </a:solidFill>
                <a:latin typeface="Calibri"/>
                <a:cs typeface="Calibri"/>
              </a:rPr>
              <a:t>Study</a:t>
            </a:r>
            <a:r>
              <a:rPr sz="1400" spc="-55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C000"/>
                </a:solidFill>
                <a:latin typeface="Calibri"/>
                <a:cs typeface="Calibri"/>
              </a:rPr>
              <a:t>programmes</a:t>
            </a:r>
            <a:r>
              <a:rPr sz="1400" spc="-75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C000"/>
                </a:solidFill>
                <a:latin typeface="Calibri"/>
                <a:cs typeface="Calibri"/>
              </a:rPr>
              <a:t>can</a:t>
            </a:r>
            <a:r>
              <a:rPr sz="1400" spc="-50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1400" b="1" spc="-25" dirty="0">
                <a:solidFill>
                  <a:srgbClr val="FFC000"/>
                </a:solidFill>
                <a:latin typeface="Calibri"/>
                <a:cs typeface="Calibri"/>
              </a:rPr>
              <a:t>be</a:t>
            </a:r>
            <a:r>
              <a:rPr sz="1400" spc="-25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C000"/>
                </a:solidFill>
                <a:latin typeface="Calibri"/>
                <a:cs typeface="Calibri"/>
              </a:rPr>
              <a:t>followed</a:t>
            </a:r>
            <a:r>
              <a:rPr sz="1400" spc="-60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C000"/>
                </a:solidFill>
                <a:latin typeface="Calibri"/>
                <a:cs typeface="Calibri"/>
              </a:rPr>
              <a:t>in</a:t>
            </a:r>
            <a:r>
              <a:rPr sz="1400" spc="-30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C000"/>
                </a:solidFill>
                <a:latin typeface="Calibri"/>
                <a:cs typeface="Calibri"/>
              </a:rPr>
              <a:t>another</a:t>
            </a:r>
            <a:r>
              <a:rPr sz="1400" spc="-60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C000"/>
                </a:solidFill>
                <a:latin typeface="Calibri"/>
                <a:cs typeface="Calibri"/>
              </a:rPr>
              <a:t>foreign</a:t>
            </a:r>
            <a:r>
              <a:rPr sz="1400" spc="-10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C000"/>
                </a:solidFill>
                <a:latin typeface="Calibri"/>
                <a:cs typeface="Calibri"/>
              </a:rPr>
              <a:t>language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469892" y="4325465"/>
            <a:ext cx="3082925" cy="1804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40" algn="ctr">
              <a:lnSpc>
                <a:spcPct val="119100"/>
              </a:lnSpc>
              <a:spcBef>
                <a:spcPts val="100"/>
              </a:spcBef>
            </a:pP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Study</a:t>
            </a:r>
            <a:r>
              <a:rPr sz="1400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Calibri"/>
                <a:cs typeface="Calibri"/>
              </a:rPr>
              <a:t>programmes</a:t>
            </a:r>
            <a:r>
              <a:rPr sz="1400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are</a:t>
            </a:r>
            <a:r>
              <a:rPr sz="1400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Calibri"/>
                <a:cs typeface="Calibri"/>
              </a:rPr>
              <a:t>offered</a:t>
            </a:r>
            <a:r>
              <a:rPr sz="1400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in</a:t>
            </a:r>
            <a:r>
              <a:rPr sz="1400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Calibri"/>
                <a:cs typeface="Calibri"/>
              </a:rPr>
              <a:t>English-</a:t>
            </a:r>
            <a:r>
              <a:rPr sz="14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friendly</a:t>
            </a:r>
            <a:r>
              <a:rPr sz="1400" spc="-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mode</a:t>
            </a:r>
            <a:r>
              <a:rPr sz="1400" spc="-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(while</a:t>
            </a:r>
            <a:r>
              <a:rPr sz="1400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classes</a:t>
            </a:r>
            <a:r>
              <a:rPr sz="1400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are</a:t>
            </a:r>
            <a:r>
              <a:rPr sz="1400" spc="-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held</a:t>
            </a:r>
            <a:r>
              <a:rPr sz="1400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spc="-25" dirty="0">
                <a:solidFill>
                  <a:srgbClr val="C00000"/>
                </a:solidFill>
                <a:latin typeface="Calibri"/>
                <a:cs typeface="Calibri"/>
              </a:rPr>
              <a:t>in</a:t>
            </a:r>
            <a:r>
              <a:rPr sz="1400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Bosnian,</a:t>
            </a:r>
            <a:r>
              <a:rPr sz="1400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tutorials,</a:t>
            </a:r>
            <a:r>
              <a:rPr sz="1400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Calibri"/>
                <a:cs typeface="Calibri"/>
              </a:rPr>
              <a:t>mentorship,</a:t>
            </a:r>
            <a:r>
              <a:rPr sz="1400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Calibri"/>
                <a:cs typeface="Calibri"/>
              </a:rPr>
              <a:t>research</a:t>
            </a:r>
            <a:r>
              <a:rPr sz="14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activities,</a:t>
            </a:r>
            <a:r>
              <a:rPr sz="1400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Calibri"/>
                <a:cs typeface="Calibri"/>
              </a:rPr>
              <a:t>literature,</a:t>
            </a:r>
            <a:r>
              <a:rPr sz="1400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Calibri"/>
                <a:cs typeface="Calibri"/>
              </a:rPr>
              <a:t>consultations,</a:t>
            </a:r>
            <a:r>
              <a:rPr sz="1400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spc="-25" dirty="0">
                <a:solidFill>
                  <a:srgbClr val="C00000"/>
                </a:solidFill>
                <a:latin typeface="Calibri"/>
                <a:cs typeface="Calibri"/>
              </a:rPr>
              <a:t>and</a:t>
            </a:r>
            <a:r>
              <a:rPr sz="1400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Calibri"/>
                <a:cs typeface="Calibri"/>
              </a:rPr>
              <a:t>exams</a:t>
            </a:r>
            <a:r>
              <a:rPr sz="1400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can</a:t>
            </a:r>
            <a:r>
              <a:rPr sz="1400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be</a:t>
            </a:r>
            <a:r>
              <a:rPr sz="1400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Calibri"/>
                <a:cs typeface="Calibri"/>
              </a:rPr>
              <a:t>conducted</a:t>
            </a:r>
            <a:r>
              <a:rPr sz="1400" spc="-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in</a:t>
            </a:r>
            <a:r>
              <a:rPr sz="1400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English,</a:t>
            </a:r>
            <a:r>
              <a:rPr sz="1400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spc="-20" dirty="0">
                <a:solidFill>
                  <a:srgbClr val="C00000"/>
                </a:solidFill>
                <a:latin typeface="Calibri"/>
                <a:cs typeface="Calibri"/>
              </a:rPr>
              <a:t>with</a:t>
            </a:r>
            <a:r>
              <a:rPr sz="1400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Calibri"/>
                <a:cs typeface="Calibri"/>
              </a:rPr>
              <a:t>students</a:t>
            </a:r>
            <a:r>
              <a:rPr sz="1400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receiving</a:t>
            </a:r>
            <a:r>
              <a:rPr sz="1400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400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spc="-20" dirty="0">
                <a:solidFill>
                  <a:srgbClr val="C00000"/>
                </a:solidFill>
                <a:latin typeface="Calibri"/>
                <a:cs typeface="Calibri"/>
              </a:rPr>
              <a:t>Transcript</a:t>
            </a:r>
            <a:r>
              <a:rPr sz="1400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of</a:t>
            </a:r>
            <a:r>
              <a:rPr sz="1400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Calibri"/>
                <a:cs typeface="Calibri"/>
              </a:rPr>
              <a:t>Records</a:t>
            </a:r>
            <a:r>
              <a:rPr sz="14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and</a:t>
            </a:r>
            <a:r>
              <a:rPr sz="1400" spc="-7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ECTS</a:t>
            </a:r>
            <a:r>
              <a:rPr sz="1400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credits</a:t>
            </a:r>
            <a:r>
              <a:rPr sz="1400" spc="-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alibri"/>
                <a:cs typeface="Calibri"/>
              </a:rPr>
              <a:t>upon</a:t>
            </a:r>
            <a:r>
              <a:rPr sz="1400" spc="-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Calibri"/>
                <a:cs typeface="Calibri"/>
              </a:rPr>
              <a:t>completion.*)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274" y="642614"/>
            <a:ext cx="2560320" cy="461835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469265" marR="565785" indent="-396240">
              <a:lnSpc>
                <a:spcPct val="92600"/>
              </a:lnSpc>
              <a:spcBef>
                <a:spcPts val="259"/>
              </a:spcBef>
            </a:pPr>
            <a:r>
              <a:rPr sz="1800" b="0" spc="-25" dirty="0">
                <a:latin typeface="Calibri Light"/>
                <a:cs typeface="Calibri Light"/>
              </a:rPr>
              <a:t>Academy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Fine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b="0" spc="-20" dirty="0">
                <a:latin typeface="Calibri Light"/>
                <a:cs typeface="Calibri Light"/>
              </a:rPr>
              <a:t>Arts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Art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Education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Painting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Sculpting</a:t>
            </a:r>
            <a:endParaRPr sz="1800">
              <a:latin typeface="Calibri Light"/>
              <a:cs typeface="Calibri Light"/>
            </a:endParaRPr>
          </a:p>
          <a:p>
            <a:pPr marL="469265" marR="475615">
              <a:lnSpc>
                <a:spcPct val="92600"/>
              </a:lnSpc>
            </a:pPr>
            <a:r>
              <a:rPr sz="1800" b="0" dirty="0">
                <a:latin typeface="Calibri Light"/>
                <a:cs typeface="Calibri Light"/>
              </a:rPr>
              <a:t>Print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making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Graphic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Design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Photography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Product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design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Conservation</a:t>
            </a:r>
            <a:r>
              <a:rPr sz="1800" spc="-114" dirty="0">
                <a:latin typeface="Times New Roman"/>
                <a:cs typeface="Times New Roman"/>
              </a:rPr>
              <a:t> </a:t>
            </a:r>
            <a:r>
              <a:rPr sz="1800" b="0" spc="-25" dirty="0">
                <a:latin typeface="Calibri Light"/>
                <a:cs typeface="Calibri Light"/>
              </a:rPr>
              <a:t>and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restoration</a:t>
            </a:r>
            <a:endParaRPr sz="1800">
              <a:latin typeface="Calibri Light"/>
              <a:cs typeface="Calibri Light"/>
            </a:endParaRPr>
          </a:p>
          <a:p>
            <a:pPr marL="12700">
              <a:lnSpc>
                <a:spcPts val="1920"/>
              </a:lnSpc>
            </a:pPr>
            <a:r>
              <a:rPr sz="1800" b="0" spc="-25" dirty="0">
                <a:latin typeface="Calibri Light"/>
                <a:cs typeface="Calibri Light"/>
              </a:rPr>
              <a:t>Academy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0" spc="-30" dirty="0">
                <a:latin typeface="Calibri Light"/>
                <a:cs typeface="Calibri Light"/>
              </a:rPr>
              <a:t>Performing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b="0" spc="-20" dirty="0">
                <a:latin typeface="Calibri Light"/>
                <a:cs typeface="Calibri Light"/>
              </a:rPr>
              <a:t>Arts</a:t>
            </a:r>
            <a:endParaRPr sz="1800">
              <a:latin typeface="Calibri Light"/>
              <a:cs typeface="Calibri Light"/>
            </a:endParaRPr>
          </a:p>
          <a:p>
            <a:pPr marL="469265" marR="995044">
              <a:lnSpc>
                <a:spcPts val="2000"/>
              </a:lnSpc>
              <a:spcBef>
                <a:spcPts val="120"/>
              </a:spcBef>
            </a:pPr>
            <a:r>
              <a:rPr sz="1800" b="0" spc="-10" dirty="0">
                <a:latin typeface="Calibri Light"/>
                <a:cs typeface="Calibri Light"/>
              </a:rPr>
              <a:t>Dramaturgy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Acting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Directing</a:t>
            </a:r>
            <a:endParaRPr sz="1800">
              <a:latin typeface="Calibri Light"/>
              <a:cs typeface="Calibri Light"/>
            </a:endParaRPr>
          </a:p>
          <a:p>
            <a:pPr marL="12700" algn="just">
              <a:lnSpc>
                <a:spcPts val="1880"/>
              </a:lnSpc>
            </a:pPr>
            <a:r>
              <a:rPr sz="1800" b="0" spc="-25" dirty="0">
                <a:latin typeface="Calibri Light"/>
                <a:cs typeface="Calibri Light"/>
              </a:rPr>
              <a:t>Academy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Music</a:t>
            </a:r>
            <a:endParaRPr sz="1800">
              <a:latin typeface="Calibri Light"/>
              <a:cs typeface="Calibri Light"/>
            </a:endParaRPr>
          </a:p>
          <a:p>
            <a:pPr marL="469265" marR="973455" algn="just">
              <a:lnSpc>
                <a:spcPct val="92500"/>
              </a:lnSpc>
              <a:spcBef>
                <a:spcPts val="85"/>
              </a:spcBef>
            </a:pPr>
            <a:r>
              <a:rPr sz="1800" b="0" spc="-10" dirty="0">
                <a:latin typeface="Calibri Light"/>
                <a:cs typeface="Calibri Light"/>
              </a:rPr>
              <a:t>Musicology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Instruments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Singing</a:t>
            </a:r>
            <a:endParaRPr sz="180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7521" y="995415"/>
            <a:ext cx="158840" cy="15124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5516" y="210104"/>
            <a:ext cx="1178560" cy="370205"/>
          </a:xfrm>
          <a:prstGeom prst="rect">
            <a:avLst/>
          </a:prstGeom>
          <a:solidFill>
            <a:srgbClr val="6F2F9F"/>
          </a:solidFill>
          <a:ln w="952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2395"/>
              </a:lnSpc>
            </a:pPr>
            <a:r>
              <a:rPr sz="2000" spc="-20" dirty="0">
                <a:solidFill>
                  <a:srgbClr val="FFFFFF"/>
                </a:solidFill>
              </a:rPr>
              <a:t>ARTS</a:t>
            </a:r>
            <a:endParaRPr sz="2000"/>
          </a:p>
        </p:txBody>
      </p:sp>
      <p:sp>
        <p:nvSpPr>
          <p:cNvPr id="5" name="object 5"/>
          <p:cNvSpPr txBox="1"/>
          <p:nvPr/>
        </p:nvSpPr>
        <p:spPr>
          <a:xfrm>
            <a:off x="3467100" y="210235"/>
            <a:ext cx="1504315" cy="380365"/>
          </a:xfrm>
          <a:prstGeom prst="rect">
            <a:avLst/>
          </a:prstGeom>
          <a:solidFill>
            <a:srgbClr val="C55A10"/>
          </a:solidFill>
          <a:ln w="952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2395"/>
              </a:lnSpc>
            </a:pP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HUMANITIES</a:t>
            </a:r>
            <a:endParaRPr sz="2000">
              <a:latin typeface="Calibri Light"/>
              <a:cs typeface="Calibri Light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7521" y="1233160"/>
            <a:ext cx="158840" cy="15124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7521" y="1502176"/>
            <a:ext cx="158840" cy="15121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5677" y="1759061"/>
            <a:ext cx="158840" cy="151241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5677" y="1996805"/>
            <a:ext cx="158840" cy="15124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5677" y="2265791"/>
            <a:ext cx="158840" cy="151241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5677" y="2525024"/>
            <a:ext cx="158840" cy="15121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5677" y="2762768"/>
            <a:ext cx="158840" cy="151211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5677" y="3520043"/>
            <a:ext cx="158840" cy="151241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677" y="3779276"/>
            <a:ext cx="158840" cy="151202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5677" y="4017014"/>
            <a:ext cx="158840" cy="151208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47521" y="4547484"/>
            <a:ext cx="158840" cy="15122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47521" y="4806696"/>
            <a:ext cx="158840" cy="15122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47521" y="5044440"/>
            <a:ext cx="158840" cy="151220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3573528" y="652394"/>
            <a:ext cx="3870960" cy="614299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408940" marR="1593850" indent="-396875">
              <a:lnSpc>
                <a:spcPts val="2000"/>
              </a:lnSpc>
              <a:spcBef>
                <a:spcPts val="300"/>
              </a:spcBef>
            </a:pPr>
            <a:r>
              <a:rPr sz="1800" b="0" spc="-20" dirty="0">
                <a:latin typeface="Calibri Light"/>
                <a:cs typeface="Calibri Light"/>
              </a:rPr>
              <a:t>Faculty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Islamic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Studies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Islamic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studies</a:t>
            </a:r>
            <a:endParaRPr sz="1800">
              <a:latin typeface="Calibri Light"/>
              <a:cs typeface="Calibri Light"/>
            </a:endParaRPr>
          </a:p>
          <a:p>
            <a:pPr marL="12700">
              <a:lnSpc>
                <a:spcPts val="1880"/>
              </a:lnSpc>
            </a:pPr>
            <a:r>
              <a:rPr sz="1800" b="0" spc="-20" dirty="0">
                <a:latin typeface="Calibri Light"/>
                <a:cs typeface="Calibri Light"/>
              </a:rPr>
              <a:t>Faculty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Catholic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Theology</a:t>
            </a:r>
            <a:endParaRPr sz="1800">
              <a:latin typeface="Calibri Light"/>
              <a:cs typeface="Calibri Light"/>
            </a:endParaRPr>
          </a:p>
          <a:p>
            <a:pPr marL="408940">
              <a:lnSpc>
                <a:spcPts val="2005"/>
              </a:lnSpc>
            </a:pPr>
            <a:r>
              <a:rPr sz="1800" b="0" dirty="0">
                <a:latin typeface="Calibri Light"/>
                <a:cs typeface="Calibri Light"/>
              </a:rPr>
              <a:t>Catholic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theology</a:t>
            </a:r>
            <a:endParaRPr sz="1800">
              <a:latin typeface="Calibri Light"/>
              <a:cs typeface="Calibri Light"/>
            </a:endParaRPr>
          </a:p>
          <a:p>
            <a:pPr marL="408940" marR="1593850" indent="-396875">
              <a:lnSpc>
                <a:spcPct val="92500"/>
              </a:lnSpc>
              <a:spcBef>
                <a:spcPts val="85"/>
              </a:spcBef>
            </a:pPr>
            <a:r>
              <a:rPr sz="1800" b="0" spc="-25" dirty="0">
                <a:latin typeface="Calibri Light"/>
                <a:cs typeface="Calibri Light"/>
              </a:rPr>
              <a:t>Faculty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Education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Class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education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Preschool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Education</a:t>
            </a:r>
            <a:endParaRPr sz="1800">
              <a:latin typeface="Calibri Light"/>
              <a:cs typeface="Calibri Light"/>
            </a:endParaRPr>
          </a:p>
          <a:p>
            <a:pPr marL="12700" marR="866140" indent="396240">
              <a:lnSpc>
                <a:spcPts val="1989"/>
              </a:lnSpc>
              <a:spcBef>
                <a:spcPts val="50"/>
              </a:spcBef>
            </a:pPr>
            <a:r>
              <a:rPr sz="1800" b="0" spc="-10" dirty="0">
                <a:latin typeface="Calibri Light"/>
                <a:cs typeface="Calibri Light"/>
              </a:rPr>
              <a:t>Education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and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rehabilitation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20" dirty="0">
                <a:latin typeface="Calibri Light"/>
                <a:cs typeface="Calibri Light"/>
              </a:rPr>
              <a:t>Faculty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Philosophy</a:t>
            </a:r>
            <a:endParaRPr sz="1800">
              <a:latin typeface="Calibri Light"/>
              <a:cs typeface="Calibri Light"/>
            </a:endParaRPr>
          </a:p>
          <a:p>
            <a:pPr marL="408940">
              <a:lnSpc>
                <a:spcPts val="1889"/>
              </a:lnSpc>
            </a:pPr>
            <a:r>
              <a:rPr sz="1800" b="0" dirty="0">
                <a:latin typeface="Calibri Light"/>
                <a:cs typeface="Calibri Light"/>
              </a:rPr>
              <a:t>Bosnian,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Croatian,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Serbian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language</a:t>
            </a:r>
            <a:endParaRPr sz="1800">
              <a:latin typeface="Calibri Light"/>
              <a:cs typeface="Calibri Light"/>
            </a:endParaRPr>
          </a:p>
          <a:p>
            <a:pPr marL="408940" marR="1737360">
              <a:lnSpc>
                <a:spcPts val="1989"/>
              </a:lnSpc>
              <a:spcBef>
                <a:spcPts val="130"/>
              </a:spcBef>
            </a:pPr>
            <a:r>
              <a:rPr sz="1800" b="0" dirty="0">
                <a:latin typeface="Calibri Light"/>
                <a:cs typeface="Calibri Light"/>
              </a:rPr>
              <a:t>B&amp;H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Literature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Foreign</a:t>
            </a:r>
            <a:r>
              <a:rPr sz="1800" spc="-12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languages:</a:t>
            </a:r>
            <a:endParaRPr sz="1800">
              <a:latin typeface="Calibri Light"/>
              <a:cs typeface="Calibri Light"/>
            </a:endParaRPr>
          </a:p>
          <a:p>
            <a:pPr marL="819150" marR="2300605">
              <a:lnSpc>
                <a:spcPts val="2000"/>
              </a:lnSpc>
              <a:spcBef>
                <a:spcPts val="10"/>
              </a:spcBef>
            </a:pPr>
            <a:r>
              <a:rPr sz="1800" b="0" spc="-10" dirty="0">
                <a:latin typeface="Calibri Light"/>
                <a:cs typeface="Calibri Light"/>
              </a:rPr>
              <a:t>English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German</a:t>
            </a:r>
            <a:endParaRPr sz="1800">
              <a:latin typeface="Calibri Light"/>
              <a:cs typeface="Calibri Light"/>
            </a:endParaRPr>
          </a:p>
          <a:p>
            <a:pPr marL="819150">
              <a:lnSpc>
                <a:spcPts val="1880"/>
              </a:lnSpc>
            </a:pPr>
            <a:r>
              <a:rPr sz="1800" b="0" dirty="0">
                <a:latin typeface="Calibri Light"/>
                <a:cs typeface="Calibri Light"/>
              </a:rPr>
              <a:t>Oriental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(Turkish,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Arabic,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Persian)</a:t>
            </a:r>
            <a:endParaRPr sz="1800">
              <a:latin typeface="Calibri Light"/>
              <a:cs typeface="Calibri Light"/>
            </a:endParaRPr>
          </a:p>
          <a:p>
            <a:pPr marL="819150">
              <a:lnSpc>
                <a:spcPts val="2005"/>
              </a:lnSpc>
            </a:pPr>
            <a:r>
              <a:rPr sz="1800" b="0" dirty="0">
                <a:latin typeface="Calibri Light"/>
                <a:cs typeface="Calibri Light"/>
              </a:rPr>
              <a:t>Romance</a:t>
            </a:r>
            <a:r>
              <a:rPr sz="1800" spc="-10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(French,</a:t>
            </a:r>
            <a:r>
              <a:rPr sz="1800" spc="-10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Italian,</a:t>
            </a:r>
            <a:endParaRPr sz="1800">
              <a:latin typeface="Calibri Light"/>
              <a:cs typeface="Calibri Light"/>
            </a:endParaRPr>
          </a:p>
          <a:p>
            <a:pPr marL="819150">
              <a:lnSpc>
                <a:spcPts val="2000"/>
              </a:lnSpc>
            </a:pPr>
            <a:r>
              <a:rPr sz="1800" b="0" spc="-10" dirty="0">
                <a:latin typeface="Calibri Light"/>
                <a:cs typeface="Calibri Light"/>
              </a:rPr>
              <a:t>Spanish)</a:t>
            </a:r>
            <a:endParaRPr sz="1800">
              <a:latin typeface="Calibri Light"/>
              <a:cs typeface="Calibri Light"/>
            </a:endParaRPr>
          </a:p>
          <a:p>
            <a:pPr marL="819150" marR="192405">
              <a:lnSpc>
                <a:spcPts val="2000"/>
              </a:lnSpc>
              <a:spcBef>
                <a:spcPts val="114"/>
              </a:spcBef>
            </a:pPr>
            <a:r>
              <a:rPr sz="1800" b="0" dirty="0">
                <a:latin typeface="Calibri Light"/>
                <a:cs typeface="Calibri Light"/>
              </a:rPr>
              <a:t>Slavic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(Polish,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Czech,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Slovenian,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Russian)</a:t>
            </a:r>
            <a:endParaRPr sz="1800">
              <a:latin typeface="Calibri Light"/>
              <a:cs typeface="Calibri Light"/>
            </a:endParaRPr>
          </a:p>
          <a:p>
            <a:pPr marL="408940">
              <a:lnSpc>
                <a:spcPts val="1885"/>
              </a:lnSpc>
            </a:pPr>
            <a:r>
              <a:rPr sz="1800" b="0" spc="-10" dirty="0">
                <a:latin typeface="Calibri Light"/>
                <a:cs typeface="Calibri Light"/>
              </a:rPr>
              <a:t>Philosophy</a:t>
            </a:r>
            <a:endParaRPr sz="1800">
              <a:latin typeface="Calibri Light"/>
              <a:cs typeface="Calibri Light"/>
            </a:endParaRPr>
          </a:p>
          <a:p>
            <a:pPr marL="408940" marR="1516380">
              <a:lnSpc>
                <a:spcPct val="92800"/>
              </a:lnSpc>
              <a:spcBef>
                <a:spcPts val="70"/>
              </a:spcBef>
            </a:pPr>
            <a:r>
              <a:rPr sz="1800" b="0" dirty="0">
                <a:latin typeface="Calibri Light"/>
                <a:cs typeface="Calibri Light"/>
              </a:rPr>
              <a:t>History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&amp;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Archeology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Pedagogy</a:t>
            </a:r>
            <a:r>
              <a:rPr sz="1800" spc="50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Psychology</a:t>
            </a:r>
            <a:endParaRPr sz="1800">
              <a:latin typeface="Calibri Light"/>
              <a:cs typeface="Calibri Light"/>
            </a:endParaRPr>
          </a:p>
          <a:p>
            <a:pPr marL="408940">
              <a:lnSpc>
                <a:spcPts val="1989"/>
              </a:lnSpc>
            </a:pPr>
            <a:r>
              <a:rPr sz="1800" b="0" spc="-10" dirty="0">
                <a:latin typeface="Calibri Light"/>
                <a:cs typeface="Calibri Light"/>
              </a:rPr>
              <a:t>Sociology</a:t>
            </a:r>
            <a:endParaRPr sz="1800">
              <a:latin typeface="Calibri Light"/>
              <a:cs typeface="Calibri Light"/>
            </a:endParaRPr>
          </a:p>
        </p:txBody>
      </p:sp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754983" y="1005200"/>
            <a:ext cx="158831" cy="151241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754983" y="1495318"/>
            <a:ext cx="158831" cy="151211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754983" y="2011283"/>
            <a:ext cx="158831" cy="151241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754983" y="2275576"/>
            <a:ext cx="158831" cy="151241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761597" y="2525633"/>
            <a:ext cx="158831" cy="151241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140799" y="3789029"/>
            <a:ext cx="158861" cy="151235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140799" y="4044184"/>
            <a:ext cx="158861" cy="151220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140799" y="4297048"/>
            <a:ext cx="158861" cy="151208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140799" y="4538222"/>
            <a:ext cx="158861" cy="151208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928201" y="3790950"/>
            <a:ext cx="158861" cy="151220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928201" y="4046089"/>
            <a:ext cx="158861" cy="151220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928201" y="4299072"/>
            <a:ext cx="158861" cy="151220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928201" y="4540246"/>
            <a:ext cx="158861" cy="151220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8151628" y="612719"/>
            <a:ext cx="2772410" cy="2586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85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Faculty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Health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Studies</a:t>
            </a:r>
            <a:endParaRPr sz="1800">
              <a:latin typeface="Calibri Light"/>
              <a:cs typeface="Calibri Light"/>
            </a:endParaRPr>
          </a:p>
          <a:p>
            <a:pPr marL="12700" marR="141605" indent="457200">
              <a:lnSpc>
                <a:spcPts val="1989"/>
              </a:lnSpc>
              <a:spcBef>
                <a:spcPts val="130"/>
              </a:spcBef>
            </a:pPr>
            <a:r>
              <a:rPr sz="1800" b="0" spc="-10" dirty="0">
                <a:latin typeface="Calibri Light"/>
                <a:cs typeface="Calibri Light"/>
              </a:rPr>
              <a:t>Healthcare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and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Nursing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25" dirty="0">
                <a:latin typeface="Calibri Light"/>
                <a:cs typeface="Calibri Light"/>
              </a:rPr>
              <a:t>Faculty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Pharmacy</a:t>
            </a:r>
            <a:endParaRPr sz="1800">
              <a:latin typeface="Calibri Light"/>
              <a:cs typeface="Calibri Light"/>
            </a:endParaRPr>
          </a:p>
          <a:p>
            <a:pPr marL="12700" marR="988060" indent="457200">
              <a:lnSpc>
                <a:spcPts val="2000"/>
              </a:lnSpc>
              <a:spcBef>
                <a:spcPts val="10"/>
              </a:spcBef>
            </a:pPr>
            <a:r>
              <a:rPr sz="1800" b="0" spc="-10" dirty="0">
                <a:latin typeface="Calibri Light"/>
                <a:cs typeface="Calibri Light"/>
              </a:rPr>
              <a:t>Pharmacy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25" dirty="0">
                <a:latin typeface="Calibri Light"/>
                <a:cs typeface="Calibri Light"/>
              </a:rPr>
              <a:t>Faculty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0" spc="-20" dirty="0">
                <a:latin typeface="Calibri Light"/>
                <a:cs typeface="Calibri Light"/>
              </a:rPr>
              <a:t>Medicine</a:t>
            </a:r>
            <a:endParaRPr sz="1800">
              <a:latin typeface="Calibri Light"/>
              <a:cs typeface="Calibri Light"/>
            </a:endParaRPr>
          </a:p>
          <a:p>
            <a:pPr marL="469900">
              <a:lnSpc>
                <a:spcPts val="1880"/>
              </a:lnSpc>
            </a:pPr>
            <a:r>
              <a:rPr sz="1800" b="0" spc="-10" dirty="0">
                <a:latin typeface="Calibri Light"/>
                <a:cs typeface="Calibri Light"/>
              </a:rPr>
              <a:t>Medicine</a:t>
            </a:r>
            <a:endParaRPr sz="1800">
              <a:latin typeface="Calibri Light"/>
              <a:cs typeface="Calibri Light"/>
            </a:endParaRPr>
          </a:p>
          <a:p>
            <a:pPr marR="335915" algn="ctr">
              <a:lnSpc>
                <a:spcPts val="2005"/>
              </a:lnSpc>
            </a:pPr>
            <a:r>
              <a:rPr sz="1800" b="0" spc="-25" dirty="0">
                <a:latin typeface="Calibri Light"/>
                <a:cs typeface="Calibri Light"/>
              </a:rPr>
              <a:t>Faculty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b="0" spc="-25" dirty="0">
                <a:latin typeface="Calibri Light"/>
                <a:cs typeface="Calibri Light"/>
              </a:rPr>
              <a:t>Dental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Medicine</a:t>
            </a:r>
            <a:endParaRPr sz="1800">
              <a:latin typeface="Calibri Light"/>
              <a:cs typeface="Calibri Light"/>
            </a:endParaRPr>
          </a:p>
          <a:p>
            <a:pPr marR="318135" algn="ctr">
              <a:lnSpc>
                <a:spcPts val="2000"/>
              </a:lnSpc>
            </a:pPr>
            <a:r>
              <a:rPr sz="1800" b="0" dirty="0">
                <a:latin typeface="Calibri Light"/>
                <a:cs typeface="Calibri Light"/>
              </a:rPr>
              <a:t>Dental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Medicine</a:t>
            </a:r>
            <a:endParaRPr sz="1800">
              <a:latin typeface="Calibri Light"/>
              <a:cs typeface="Calibri Light"/>
            </a:endParaRPr>
          </a:p>
          <a:p>
            <a:pPr marL="12700" marR="5080" algn="ctr">
              <a:lnSpc>
                <a:spcPts val="2000"/>
              </a:lnSpc>
              <a:spcBef>
                <a:spcPts val="114"/>
              </a:spcBef>
            </a:pPr>
            <a:r>
              <a:rPr sz="1800" b="0" spc="-25" dirty="0">
                <a:latin typeface="Calibri Light"/>
                <a:cs typeface="Calibri Light"/>
              </a:rPr>
              <a:t>Faculty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b="0" spc="-30" dirty="0">
                <a:latin typeface="Calibri Light"/>
                <a:cs typeface="Calibri Light"/>
              </a:rPr>
              <a:t>Veterinary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b="0" spc="-20" dirty="0">
                <a:latin typeface="Calibri Light"/>
                <a:cs typeface="Calibri Light"/>
              </a:rPr>
              <a:t>Medicine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Veterinary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Medicine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892429" y="227441"/>
            <a:ext cx="1332865" cy="363220"/>
          </a:xfrm>
          <a:prstGeom prst="rect">
            <a:avLst/>
          </a:prstGeom>
          <a:solidFill>
            <a:srgbClr val="2E5496"/>
          </a:solidFill>
          <a:ln w="952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2075">
              <a:lnSpc>
                <a:spcPts val="2200"/>
              </a:lnSpc>
            </a:pP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MEDICINE</a:t>
            </a:r>
            <a:endParaRPr sz="2000">
              <a:latin typeface="Calibri Light"/>
              <a:cs typeface="Calibri Light"/>
            </a:endParaRPr>
          </a:p>
        </p:txBody>
      </p:sp>
      <p:pic>
        <p:nvPicPr>
          <p:cNvPr id="35" name="object 3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376879" y="1443593"/>
            <a:ext cx="158861" cy="151241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8390473" y="2973842"/>
            <a:ext cx="158861" cy="151211"/>
          </a:xfrm>
          <a:prstGeom prst="rect">
            <a:avLst/>
          </a:prstGeom>
        </p:spPr>
      </p:pic>
      <p:grpSp>
        <p:nvGrpSpPr>
          <p:cNvPr id="37" name="object 37"/>
          <p:cNvGrpSpPr/>
          <p:nvPr/>
        </p:nvGrpSpPr>
        <p:grpSpPr>
          <a:xfrm>
            <a:off x="8177875" y="1943404"/>
            <a:ext cx="381000" cy="177800"/>
            <a:chOff x="8177875" y="1943404"/>
            <a:chExt cx="381000" cy="177800"/>
          </a:xfrm>
        </p:grpSpPr>
        <p:pic>
          <p:nvPicPr>
            <p:cNvPr id="38" name="object 3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177875" y="1956419"/>
              <a:ext cx="158861" cy="15124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381055" y="1943404"/>
              <a:ext cx="177576" cy="177363"/>
            </a:xfrm>
            <a:prstGeom prst="rect">
              <a:avLst/>
            </a:prstGeom>
          </p:spPr>
        </p:pic>
      </p:grpSp>
      <p:grpSp>
        <p:nvGrpSpPr>
          <p:cNvPr id="40" name="object 40"/>
          <p:cNvGrpSpPr/>
          <p:nvPr/>
        </p:nvGrpSpPr>
        <p:grpSpPr>
          <a:xfrm>
            <a:off x="8177875" y="2479212"/>
            <a:ext cx="381000" cy="177800"/>
            <a:chOff x="8177875" y="2479212"/>
            <a:chExt cx="381000" cy="177800"/>
          </a:xfrm>
        </p:grpSpPr>
        <p:pic>
          <p:nvPicPr>
            <p:cNvPr id="41" name="object 4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177875" y="2486162"/>
              <a:ext cx="158861" cy="15121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381055" y="2479212"/>
              <a:ext cx="177576" cy="177393"/>
            </a:xfrm>
            <a:prstGeom prst="rect">
              <a:avLst/>
            </a:prstGeom>
          </p:spPr>
        </p:pic>
      </p:grpSp>
      <p:pic>
        <p:nvPicPr>
          <p:cNvPr id="43" name="object 4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333018" y="4541008"/>
            <a:ext cx="158840" cy="151220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326635" y="3760592"/>
            <a:ext cx="158852" cy="151217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3531199" y="1495318"/>
            <a:ext cx="158861" cy="151211"/>
          </a:xfrm>
          <a:prstGeom prst="rect">
            <a:avLst/>
          </a:prstGeom>
        </p:spPr>
      </p:pic>
      <p:sp>
        <p:nvSpPr>
          <p:cNvPr id="46" name="object 46"/>
          <p:cNvSpPr/>
          <p:nvPr/>
        </p:nvSpPr>
        <p:spPr>
          <a:xfrm>
            <a:off x="3135111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6349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object 47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4134581" y="5073146"/>
            <a:ext cx="158861" cy="151208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3921983" y="5075170"/>
            <a:ext cx="158861" cy="151220"/>
          </a:xfrm>
          <a:prstGeom prst="rect">
            <a:avLst/>
          </a:prstGeom>
        </p:spPr>
      </p:pic>
      <p:sp>
        <p:nvSpPr>
          <p:cNvPr id="49" name="object 49"/>
          <p:cNvSpPr/>
          <p:nvPr/>
        </p:nvSpPr>
        <p:spPr>
          <a:xfrm>
            <a:off x="7691505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7999"/>
                </a:lnTo>
              </a:path>
            </a:pathLst>
          </a:custGeom>
          <a:ln w="6349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0" name="object 50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604366" y="202241"/>
            <a:ext cx="310264" cy="404524"/>
          </a:xfrm>
          <a:prstGeom prst="rect">
            <a:avLst/>
          </a:prstGeom>
        </p:spPr>
      </p:pic>
      <p:sp>
        <p:nvSpPr>
          <p:cNvPr id="51" name="object 51"/>
          <p:cNvSpPr/>
          <p:nvPr/>
        </p:nvSpPr>
        <p:spPr>
          <a:xfrm>
            <a:off x="5071288" y="218299"/>
            <a:ext cx="392430" cy="392430"/>
          </a:xfrm>
          <a:custGeom>
            <a:avLst/>
            <a:gdLst/>
            <a:ahLst/>
            <a:cxnLst/>
            <a:rect l="l" t="t" r="r" b="b"/>
            <a:pathLst>
              <a:path w="392429" h="392430">
                <a:moveTo>
                  <a:pt x="143738" y="190436"/>
                </a:moveTo>
                <a:lnTo>
                  <a:pt x="136829" y="187032"/>
                </a:lnTo>
                <a:lnTo>
                  <a:pt x="130276" y="182918"/>
                </a:lnTo>
                <a:lnTo>
                  <a:pt x="124180" y="178155"/>
                </a:lnTo>
                <a:lnTo>
                  <a:pt x="95338" y="228180"/>
                </a:lnTo>
                <a:lnTo>
                  <a:pt x="102933" y="230060"/>
                </a:lnTo>
                <a:lnTo>
                  <a:pt x="110248" y="232905"/>
                </a:lnTo>
                <a:lnTo>
                  <a:pt x="117132" y="236613"/>
                </a:lnTo>
                <a:lnTo>
                  <a:pt x="143738" y="190436"/>
                </a:lnTo>
                <a:close/>
              </a:path>
              <a:path w="392429" h="392430">
                <a:moveTo>
                  <a:pt x="144259" y="320281"/>
                </a:moveTo>
                <a:lnTo>
                  <a:pt x="143548" y="316776"/>
                </a:lnTo>
                <a:lnTo>
                  <a:pt x="138595" y="292214"/>
                </a:lnTo>
                <a:lnTo>
                  <a:pt x="127850" y="276275"/>
                </a:lnTo>
                <a:lnTo>
                  <a:pt x="123139" y="269290"/>
                </a:lnTo>
                <a:lnTo>
                  <a:pt x="112560" y="262166"/>
                </a:lnTo>
                <a:lnTo>
                  <a:pt x="112560" y="338848"/>
                </a:lnTo>
                <a:lnTo>
                  <a:pt x="112534" y="357416"/>
                </a:lnTo>
                <a:lnTo>
                  <a:pt x="31724" y="357416"/>
                </a:lnTo>
                <a:lnTo>
                  <a:pt x="31826" y="338848"/>
                </a:lnTo>
                <a:lnTo>
                  <a:pt x="66535" y="321843"/>
                </a:lnTo>
                <a:lnTo>
                  <a:pt x="72174" y="321754"/>
                </a:lnTo>
                <a:lnTo>
                  <a:pt x="77851" y="321779"/>
                </a:lnTo>
                <a:lnTo>
                  <a:pt x="83451" y="322630"/>
                </a:lnTo>
                <a:lnTo>
                  <a:pt x="88849" y="324281"/>
                </a:lnTo>
                <a:lnTo>
                  <a:pt x="96037" y="326136"/>
                </a:lnTo>
                <a:lnTo>
                  <a:pt x="102743" y="329425"/>
                </a:lnTo>
                <a:lnTo>
                  <a:pt x="108597" y="333908"/>
                </a:lnTo>
                <a:lnTo>
                  <a:pt x="111099" y="335889"/>
                </a:lnTo>
                <a:lnTo>
                  <a:pt x="112560" y="338848"/>
                </a:lnTo>
                <a:lnTo>
                  <a:pt x="112560" y="262166"/>
                </a:lnTo>
                <a:lnTo>
                  <a:pt x="100215" y="253834"/>
                </a:lnTo>
                <a:lnTo>
                  <a:pt x="92443" y="252272"/>
                </a:lnTo>
                <a:lnTo>
                  <a:pt x="92443" y="296456"/>
                </a:lnTo>
                <a:lnTo>
                  <a:pt x="90868" y="304342"/>
                </a:lnTo>
                <a:lnTo>
                  <a:pt x="86550" y="310794"/>
                </a:lnTo>
                <a:lnTo>
                  <a:pt x="80111" y="315163"/>
                </a:lnTo>
                <a:lnTo>
                  <a:pt x="72237" y="316776"/>
                </a:lnTo>
                <a:lnTo>
                  <a:pt x="64350" y="315214"/>
                </a:lnTo>
                <a:lnTo>
                  <a:pt x="57899" y="310883"/>
                </a:lnTo>
                <a:lnTo>
                  <a:pt x="53543" y="304457"/>
                </a:lnTo>
                <a:lnTo>
                  <a:pt x="51943" y="296570"/>
                </a:lnTo>
                <a:lnTo>
                  <a:pt x="53543" y="288607"/>
                </a:lnTo>
                <a:lnTo>
                  <a:pt x="57873" y="282206"/>
                </a:lnTo>
                <a:lnTo>
                  <a:pt x="64287" y="277876"/>
                </a:lnTo>
                <a:lnTo>
                  <a:pt x="72148" y="276275"/>
                </a:lnTo>
                <a:lnTo>
                  <a:pt x="80022" y="277837"/>
                </a:lnTo>
                <a:lnTo>
                  <a:pt x="86461" y="282155"/>
                </a:lnTo>
                <a:lnTo>
                  <a:pt x="90830" y="288569"/>
                </a:lnTo>
                <a:lnTo>
                  <a:pt x="92443" y="296456"/>
                </a:lnTo>
                <a:lnTo>
                  <a:pt x="92443" y="252272"/>
                </a:lnTo>
                <a:lnTo>
                  <a:pt x="44056" y="253834"/>
                </a:lnTo>
                <a:lnTo>
                  <a:pt x="5664" y="292214"/>
                </a:lnTo>
                <a:lnTo>
                  <a:pt x="0" y="320281"/>
                </a:lnTo>
                <a:lnTo>
                  <a:pt x="5664" y="348373"/>
                </a:lnTo>
                <a:lnTo>
                  <a:pt x="21120" y="371309"/>
                </a:lnTo>
                <a:lnTo>
                  <a:pt x="44056" y="386765"/>
                </a:lnTo>
                <a:lnTo>
                  <a:pt x="72148" y="392430"/>
                </a:lnTo>
                <a:lnTo>
                  <a:pt x="100215" y="386765"/>
                </a:lnTo>
                <a:lnTo>
                  <a:pt x="123139" y="371309"/>
                </a:lnTo>
                <a:lnTo>
                  <a:pt x="132511" y="357416"/>
                </a:lnTo>
                <a:lnTo>
                  <a:pt x="138595" y="348373"/>
                </a:lnTo>
                <a:lnTo>
                  <a:pt x="143967" y="321754"/>
                </a:lnTo>
                <a:lnTo>
                  <a:pt x="144259" y="320281"/>
                </a:lnTo>
                <a:close/>
              </a:path>
              <a:path w="392429" h="392430">
                <a:moveTo>
                  <a:pt x="226288" y="334733"/>
                </a:moveTo>
                <a:lnTo>
                  <a:pt x="225488" y="329946"/>
                </a:lnTo>
                <a:lnTo>
                  <a:pt x="225094" y="325132"/>
                </a:lnTo>
                <a:lnTo>
                  <a:pt x="225069" y="317423"/>
                </a:lnTo>
                <a:lnTo>
                  <a:pt x="225221" y="314528"/>
                </a:lnTo>
                <a:lnTo>
                  <a:pt x="225526" y="311632"/>
                </a:lnTo>
                <a:lnTo>
                  <a:pt x="166878" y="311632"/>
                </a:lnTo>
                <a:lnTo>
                  <a:pt x="167182" y="314528"/>
                </a:lnTo>
                <a:lnTo>
                  <a:pt x="167335" y="317423"/>
                </a:lnTo>
                <a:lnTo>
                  <a:pt x="167335" y="325132"/>
                </a:lnTo>
                <a:lnTo>
                  <a:pt x="166903" y="329946"/>
                </a:lnTo>
                <a:lnTo>
                  <a:pt x="166141" y="334733"/>
                </a:lnTo>
                <a:lnTo>
                  <a:pt x="226288" y="334733"/>
                </a:lnTo>
                <a:close/>
              </a:path>
              <a:path w="392429" h="392430">
                <a:moveTo>
                  <a:pt x="282790" y="89433"/>
                </a:moveTo>
                <a:lnTo>
                  <a:pt x="281863" y="84823"/>
                </a:lnTo>
                <a:lnTo>
                  <a:pt x="275767" y="54622"/>
                </a:lnTo>
                <a:lnTo>
                  <a:pt x="262267" y="34632"/>
                </a:lnTo>
                <a:lnTo>
                  <a:pt x="256590" y="26200"/>
                </a:lnTo>
                <a:lnTo>
                  <a:pt x="243230" y="17208"/>
                </a:lnTo>
                <a:lnTo>
                  <a:pt x="243230" y="135267"/>
                </a:lnTo>
                <a:lnTo>
                  <a:pt x="143014" y="135267"/>
                </a:lnTo>
                <a:lnTo>
                  <a:pt x="159715" y="98958"/>
                </a:lnTo>
                <a:lnTo>
                  <a:pt x="193154" y="90957"/>
                </a:lnTo>
                <a:lnTo>
                  <a:pt x="200164" y="90957"/>
                </a:lnTo>
                <a:lnTo>
                  <a:pt x="238264" y="105956"/>
                </a:lnTo>
                <a:lnTo>
                  <a:pt x="243230" y="135267"/>
                </a:lnTo>
                <a:lnTo>
                  <a:pt x="243230" y="17208"/>
                </a:lnTo>
                <a:lnTo>
                  <a:pt x="228142" y="7035"/>
                </a:lnTo>
                <a:lnTo>
                  <a:pt x="218236" y="5041"/>
                </a:lnTo>
                <a:lnTo>
                  <a:pt x="218236" y="59715"/>
                </a:lnTo>
                <a:lnTo>
                  <a:pt x="216268" y="69507"/>
                </a:lnTo>
                <a:lnTo>
                  <a:pt x="210896" y="77482"/>
                </a:lnTo>
                <a:lnTo>
                  <a:pt x="202920" y="82854"/>
                </a:lnTo>
                <a:lnTo>
                  <a:pt x="193154" y="84823"/>
                </a:lnTo>
                <a:lnTo>
                  <a:pt x="183375" y="82854"/>
                </a:lnTo>
                <a:lnTo>
                  <a:pt x="175387" y="77482"/>
                </a:lnTo>
                <a:lnTo>
                  <a:pt x="170014" y="69507"/>
                </a:lnTo>
                <a:lnTo>
                  <a:pt x="168033" y="59715"/>
                </a:lnTo>
                <a:lnTo>
                  <a:pt x="170040" y="49949"/>
                </a:lnTo>
                <a:lnTo>
                  <a:pt x="175412" y="41998"/>
                </a:lnTo>
                <a:lnTo>
                  <a:pt x="183388" y="36614"/>
                </a:lnTo>
                <a:lnTo>
                  <a:pt x="193154" y="34632"/>
                </a:lnTo>
                <a:lnTo>
                  <a:pt x="202946" y="36614"/>
                </a:lnTo>
                <a:lnTo>
                  <a:pt x="210908" y="41998"/>
                </a:lnTo>
                <a:lnTo>
                  <a:pt x="216268" y="49961"/>
                </a:lnTo>
                <a:lnTo>
                  <a:pt x="218236" y="59715"/>
                </a:lnTo>
                <a:lnTo>
                  <a:pt x="218236" y="5041"/>
                </a:lnTo>
                <a:lnTo>
                  <a:pt x="158496" y="7035"/>
                </a:lnTo>
                <a:lnTo>
                  <a:pt x="110909" y="54622"/>
                </a:lnTo>
                <a:lnTo>
                  <a:pt x="103873" y="89433"/>
                </a:lnTo>
                <a:lnTo>
                  <a:pt x="110909" y="124269"/>
                </a:lnTo>
                <a:lnTo>
                  <a:pt x="130073" y="152717"/>
                </a:lnTo>
                <a:lnTo>
                  <a:pt x="158496" y="171894"/>
                </a:lnTo>
                <a:lnTo>
                  <a:pt x="193306" y="178917"/>
                </a:lnTo>
                <a:lnTo>
                  <a:pt x="228142" y="171894"/>
                </a:lnTo>
                <a:lnTo>
                  <a:pt x="256590" y="152717"/>
                </a:lnTo>
                <a:lnTo>
                  <a:pt x="268351" y="135267"/>
                </a:lnTo>
                <a:lnTo>
                  <a:pt x="275767" y="124269"/>
                </a:lnTo>
                <a:lnTo>
                  <a:pt x="282486" y="90957"/>
                </a:lnTo>
                <a:lnTo>
                  <a:pt x="282790" y="89433"/>
                </a:lnTo>
                <a:close/>
              </a:path>
              <a:path w="392429" h="392430">
                <a:moveTo>
                  <a:pt x="292366" y="229336"/>
                </a:moveTo>
                <a:lnTo>
                  <a:pt x="262763" y="178041"/>
                </a:lnTo>
                <a:lnTo>
                  <a:pt x="256578" y="182854"/>
                </a:lnTo>
                <a:lnTo>
                  <a:pt x="249910" y="186994"/>
                </a:lnTo>
                <a:lnTo>
                  <a:pt x="242900" y="190436"/>
                </a:lnTo>
                <a:lnTo>
                  <a:pt x="271246" y="239001"/>
                </a:lnTo>
                <a:lnTo>
                  <a:pt x="277850" y="234911"/>
                </a:lnTo>
                <a:lnTo>
                  <a:pt x="284962" y="231686"/>
                </a:lnTo>
                <a:lnTo>
                  <a:pt x="292366" y="229336"/>
                </a:lnTo>
                <a:close/>
              </a:path>
              <a:path w="392429" h="392430">
                <a:moveTo>
                  <a:pt x="392430" y="320281"/>
                </a:moveTo>
                <a:lnTo>
                  <a:pt x="391718" y="316776"/>
                </a:lnTo>
                <a:lnTo>
                  <a:pt x="386753" y="292214"/>
                </a:lnTo>
                <a:lnTo>
                  <a:pt x="376008" y="276275"/>
                </a:lnTo>
                <a:lnTo>
                  <a:pt x="371297" y="269290"/>
                </a:lnTo>
                <a:lnTo>
                  <a:pt x="360730" y="262178"/>
                </a:lnTo>
                <a:lnTo>
                  <a:pt x="360730" y="338848"/>
                </a:lnTo>
                <a:lnTo>
                  <a:pt x="360667" y="357416"/>
                </a:lnTo>
                <a:lnTo>
                  <a:pt x="279895" y="357416"/>
                </a:lnTo>
                <a:lnTo>
                  <a:pt x="279958" y="338848"/>
                </a:lnTo>
                <a:lnTo>
                  <a:pt x="314706" y="321843"/>
                </a:lnTo>
                <a:lnTo>
                  <a:pt x="320344" y="321754"/>
                </a:lnTo>
                <a:lnTo>
                  <a:pt x="326009" y="321779"/>
                </a:lnTo>
                <a:lnTo>
                  <a:pt x="331622" y="322630"/>
                </a:lnTo>
                <a:lnTo>
                  <a:pt x="337019" y="324281"/>
                </a:lnTo>
                <a:lnTo>
                  <a:pt x="344182" y="326136"/>
                </a:lnTo>
                <a:lnTo>
                  <a:pt x="350888" y="329425"/>
                </a:lnTo>
                <a:lnTo>
                  <a:pt x="356768" y="333908"/>
                </a:lnTo>
                <a:lnTo>
                  <a:pt x="359232" y="335889"/>
                </a:lnTo>
                <a:lnTo>
                  <a:pt x="360730" y="338848"/>
                </a:lnTo>
                <a:lnTo>
                  <a:pt x="360730" y="262178"/>
                </a:lnTo>
                <a:lnTo>
                  <a:pt x="348361" y="253834"/>
                </a:lnTo>
                <a:lnTo>
                  <a:pt x="340588" y="252272"/>
                </a:lnTo>
                <a:lnTo>
                  <a:pt x="340588" y="296456"/>
                </a:lnTo>
                <a:lnTo>
                  <a:pt x="339026" y="304342"/>
                </a:lnTo>
                <a:lnTo>
                  <a:pt x="334708" y="310794"/>
                </a:lnTo>
                <a:lnTo>
                  <a:pt x="328282" y="315163"/>
                </a:lnTo>
                <a:lnTo>
                  <a:pt x="320408" y="316776"/>
                </a:lnTo>
                <a:lnTo>
                  <a:pt x="312508" y="315214"/>
                </a:lnTo>
                <a:lnTo>
                  <a:pt x="306057" y="310883"/>
                </a:lnTo>
                <a:lnTo>
                  <a:pt x="301701" y="304457"/>
                </a:lnTo>
                <a:lnTo>
                  <a:pt x="300101" y="296570"/>
                </a:lnTo>
                <a:lnTo>
                  <a:pt x="301688" y="288607"/>
                </a:lnTo>
                <a:lnTo>
                  <a:pt x="306019" y="282206"/>
                </a:lnTo>
                <a:lnTo>
                  <a:pt x="312432" y="277876"/>
                </a:lnTo>
                <a:lnTo>
                  <a:pt x="320281" y="276275"/>
                </a:lnTo>
                <a:lnTo>
                  <a:pt x="328168" y="277837"/>
                </a:lnTo>
                <a:lnTo>
                  <a:pt x="334632" y="282155"/>
                </a:lnTo>
                <a:lnTo>
                  <a:pt x="338988" y="288569"/>
                </a:lnTo>
                <a:lnTo>
                  <a:pt x="340588" y="296456"/>
                </a:lnTo>
                <a:lnTo>
                  <a:pt x="340588" y="252272"/>
                </a:lnTo>
                <a:lnTo>
                  <a:pt x="292201" y="253834"/>
                </a:lnTo>
                <a:lnTo>
                  <a:pt x="253809" y="292214"/>
                </a:lnTo>
                <a:lnTo>
                  <a:pt x="248132" y="320281"/>
                </a:lnTo>
                <a:lnTo>
                  <a:pt x="253809" y="348373"/>
                </a:lnTo>
                <a:lnTo>
                  <a:pt x="269265" y="371309"/>
                </a:lnTo>
                <a:lnTo>
                  <a:pt x="292201" y="386765"/>
                </a:lnTo>
                <a:lnTo>
                  <a:pt x="320281" y="392430"/>
                </a:lnTo>
                <a:lnTo>
                  <a:pt x="348361" y="386765"/>
                </a:lnTo>
                <a:lnTo>
                  <a:pt x="371297" y="371309"/>
                </a:lnTo>
                <a:lnTo>
                  <a:pt x="380669" y="357416"/>
                </a:lnTo>
                <a:lnTo>
                  <a:pt x="386753" y="348373"/>
                </a:lnTo>
                <a:lnTo>
                  <a:pt x="392137" y="321754"/>
                </a:lnTo>
                <a:lnTo>
                  <a:pt x="392430" y="3202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2" name="object 52"/>
          <p:cNvGrpSpPr/>
          <p:nvPr/>
        </p:nvGrpSpPr>
        <p:grpSpPr>
          <a:xfrm>
            <a:off x="9305604" y="216430"/>
            <a:ext cx="455295" cy="360045"/>
            <a:chOff x="9305604" y="216430"/>
            <a:chExt cx="455295" cy="360045"/>
          </a:xfrm>
        </p:grpSpPr>
        <p:sp>
          <p:nvSpPr>
            <p:cNvPr id="53" name="object 53"/>
            <p:cNvSpPr/>
            <p:nvPr/>
          </p:nvSpPr>
          <p:spPr>
            <a:xfrm>
              <a:off x="9305604" y="384871"/>
              <a:ext cx="455295" cy="191770"/>
            </a:xfrm>
            <a:custGeom>
              <a:avLst/>
              <a:gdLst/>
              <a:ahLst/>
              <a:cxnLst/>
              <a:rect l="l" t="t" r="r" b="b"/>
              <a:pathLst>
                <a:path w="455295" h="191770">
                  <a:moveTo>
                    <a:pt x="434279" y="0"/>
                  </a:moveTo>
                  <a:lnTo>
                    <a:pt x="430438" y="0"/>
                  </a:lnTo>
                  <a:lnTo>
                    <a:pt x="426628" y="1066"/>
                  </a:lnTo>
                  <a:lnTo>
                    <a:pt x="423367" y="3078"/>
                  </a:lnTo>
                  <a:lnTo>
                    <a:pt x="335005" y="53583"/>
                  </a:lnTo>
                  <a:lnTo>
                    <a:pt x="336194" y="59344"/>
                  </a:lnTo>
                  <a:lnTo>
                    <a:pt x="336163" y="65288"/>
                  </a:lnTo>
                  <a:lnTo>
                    <a:pt x="334883" y="71018"/>
                  </a:lnTo>
                  <a:lnTo>
                    <a:pt x="329209" y="84198"/>
                  </a:lnTo>
                  <a:lnTo>
                    <a:pt x="319731" y="94480"/>
                  </a:lnTo>
                  <a:lnTo>
                    <a:pt x="307413" y="101116"/>
                  </a:lnTo>
                  <a:lnTo>
                    <a:pt x="293217" y="103357"/>
                  </a:lnTo>
                  <a:lnTo>
                    <a:pt x="201533" y="103357"/>
                  </a:lnTo>
                  <a:lnTo>
                    <a:pt x="201533" y="82692"/>
                  </a:lnTo>
                  <a:lnTo>
                    <a:pt x="294528" y="82692"/>
                  </a:lnTo>
                  <a:lnTo>
                    <a:pt x="302579" y="81066"/>
                  </a:lnTo>
                  <a:lnTo>
                    <a:pt x="309147" y="76634"/>
                  </a:lnTo>
                  <a:lnTo>
                    <a:pt x="313572" y="70064"/>
                  </a:lnTo>
                  <a:lnTo>
                    <a:pt x="315193" y="62026"/>
                  </a:lnTo>
                  <a:lnTo>
                    <a:pt x="313572" y="53975"/>
                  </a:lnTo>
                  <a:lnTo>
                    <a:pt x="309147" y="47407"/>
                  </a:lnTo>
                  <a:lnTo>
                    <a:pt x="302579" y="42982"/>
                  </a:lnTo>
                  <a:lnTo>
                    <a:pt x="294528" y="41361"/>
                  </a:lnTo>
                  <a:lnTo>
                    <a:pt x="161909" y="41361"/>
                  </a:lnTo>
                  <a:lnTo>
                    <a:pt x="153466" y="43769"/>
                  </a:lnTo>
                  <a:lnTo>
                    <a:pt x="146121" y="48310"/>
                  </a:lnTo>
                  <a:lnTo>
                    <a:pt x="0" y="118871"/>
                  </a:lnTo>
                  <a:lnTo>
                    <a:pt x="72359" y="191201"/>
                  </a:lnTo>
                  <a:lnTo>
                    <a:pt x="99195" y="169827"/>
                  </a:lnTo>
                  <a:lnTo>
                    <a:pt x="129200" y="155406"/>
                  </a:lnTo>
                  <a:lnTo>
                    <a:pt x="161783" y="147254"/>
                  </a:lnTo>
                  <a:lnTo>
                    <a:pt x="196352" y="144688"/>
                  </a:lnTo>
                  <a:lnTo>
                    <a:pt x="297332" y="144688"/>
                  </a:lnTo>
                  <a:lnTo>
                    <a:pt x="301630" y="143286"/>
                  </a:lnTo>
                  <a:lnTo>
                    <a:pt x="447080" y="36606"/>
                  </a:lnTo>
                  <a:lnTo>
                    <a:pt x="451926" y="32705"/>
                  </a:lnTo>
                  <a:lnTo>
                    <a:pt x="454700" y="26852"/>
                  </a:lnTo>
                  <a:lnTo>
                    <a:pt x="454700" y="20665"/>
                  </a:lnTo>
                  <a:lnTo>
                    <a:pt x="453129" y="12661"/>
                  </a:lnTo>
                  <a:lnTo>
                    <a:pt x="448764" y="6103"/>
                  </a:lnTo>
                  <a:lnTo>
                    <a:pt x="442261" y="1660"/>
                  </a:lnTo>
                  <a:lnTo>
                    <a:pt x="4342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9465777" y="216430"/>
              <a:ext cx="175686" cy="164386"/>
            </a:xfrm>
            <a:prstGeom prst="rect">
              <a:avLst/>
            </a:prstGeom>
          </p:spPr>
        </p:pic>
      </p:grpSp>
      <p:sp>
        <p:nvSpPr>
          <p:cNvPr id="55" name="object 55"/>
          <p:cNvSpPr txBox="1"/>
          <p:nvPr/>
        </p:nvSpPr>
        <p:spPr>
          <a:xfrm>
            <a:off x="11524243" y="5874821"/>
            <a:ext cx="2457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latin typeface="Calibri"/>
                <a:cs typeface="Calibri"/>
              </a:rPr>
              <a:t>1/2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6" name="object 56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3754983" y="5811761"/>
            <a:ext cx="158831" cy="15122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0347" y="649981"/>
            <a:ext cx="2555240" cy="5889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80"/>
              </a:lnSpc>
              <a:spcBef>
                <a:spcPts val="100"/>
              </a:spcBef>
            </a:pPr>
            <a:r>
              <a:rPr sz="1800" b="0" spc="-10" dirty="0">
                <a:latin typeface="Calibri Light"/>
                <a:cs typeface="Calibri Light"/>
              </a:rPr>
              <a:t>School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0" spc="-25" dirty="0">
                <a:latin typeface="Calibri Light"/>
                <a:cs typeface="Calibri Light"/>
              </a:rPr>
              <a:t>Economics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b="0" spc="-25" dirty="0">
                <a:latin typeface="Calibri Light"/>
                <a:cs typeface="Calibri Light"/>
              </a:rPr>
              <a:t>and</a:t>
            </a:r>
            <a:endParaRPr sz="1800">
              <a:latin typeface="Calibri Light"/>
              <a:cs typeface="Calibri Light"/>
            </a:endParaRPr>
          </a:p>
          <a:p>
            <a:pPr marL="12700">
              <a:lnSpc>
                <a:spcPts val="2000"/>
              </a:lnSpc>
            </a:pPr>
            <a:r>
              <a:rPr sz="1800" b="0" spc="-10" dirty="0">
                <a:latin typeface="Calibri Light"/>
                <a:cs typeface="Calibri Light"/>
              </a:rPr>
              <a:t>Business</a:t>
            </a:r>
            <a:endParaRPr sz="1800">
              <a:latin typeface="Calibri Light"/>
              <a:cs typeface="Calibri Light"/>
            </a:endParaRPr>
          </a:p>
          <a:p>
            <a:pPr marL="469900" marR="844550">
              <a:lnSpc>
                <a:spcPct val="92600"/>
              </a:lnSpc>
              <a:spcBef>
                <a:spcPts val="75"/>
              </a:spcBef>
            </a:pPr>
            <a:r>
              <a:rPr sz="1800" b="0" spc="-10" dirty="0">
                <a:latin typeface="Calibri Light"/>
                <a:cs typeface="Calibri Light"/>
              </a:rPr>
              <a:t>Management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Business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b="0" spc="-25" dirty="0">
                <a:latin typeface="Calibri Light"/>
                <a:cs typeface="Calibri Light"/>
              </a:rPr>
              <a:t>and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Economics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Finances</a:t>
            </a:r>
            <a:endParaRPr sz="1800">
              <a:latin typeface="Calibri Light"/>
              <a:cs typeface="Calibri Light"/>
            </a:endParaRPr>
          </a:p>
          <a:p>
            <a:pPr marL="469265" marR="5080" indent="-457200">
              <a:lnSpc>
                <a:spcPct val="92500"/>
              </a:lnSpc>
              <a:spcBef>
                <a:spcPts val="5"/>
              </a:spcBef>
            </a:pPr>
            <a:r>
              <a:rPr sz="1800" b="0" spc="-25" dirty="0">
                <a:latin typeface="Calibri Light"/>
                <a:cs typeface="Calibri Light"/>
              </a:rPr>
              <a:t>Faculty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b="0" spc="-20" dirty="0">
                <a:latin typeface="Calibri Light"/>
                <a:cs typeface="Calibri Light"/>
              </a:rPr>
              <a:t>Political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Sciences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International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Relations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Sociology</a:t>
            </a:r>
            <a:endParaRPr sz="1800">
              <a:latin typeface="Calibri Light"/>
              <a:cs typeface="Calibri Light"/>
            </a:endParaRPr>
          </a:p>
          <a:p>
            <a:pPr marL="469265" marR="532765" algn="just">
              <a:lnSpc>
                <a:spcPct val="92500"/>
              </a:lnSpc>
              <a:spcBef>
                <a:spcPts val="5"/>
              </a:spcBef>
            </a:pPr>
            <a:r>
              <a:rPr sz="1800" b="0" spc="-10" dirty="0">
                <a:latin typeface="Calibri Light"/>
                <a:cs typeface="Calibri Light"/>
              </a:rPr>
              <a:t>Political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Sciences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Communicology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Security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Studies</a:t>
            </a:r>
            <a:endParaRPr sz="1800">
              <a:latin typeface="Calibri Light"/>
              <a:cs typeface="Calibri Light"/>
            </a:endParaRPr>
          </a:p>
          <a:p>
            <a:pPr marL="12700">
              <a:lnSpc>
                <a:spcPts val="1930"/>
              </a:lnSpc>
            </a:pPr>
            <a:r>
              <a:rPr sz="1800" b="0" spc="-25" dirty="0">
                <a:latin typeface="Calibri Light"/>
                <a:cs typeface="Calibri Light"/>
              </a:rPr>
              <a:t>Faculty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Sports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b="0" spc="-25" dirty="0">
                <a:latin typeface="Calibri Light"/>
                <a:cs typeface="Calibri Light"/>
              </a:rPr>
              <a:t>and</a:t>
            </a:r>
            <a:endParaRPr sz="1800">
              <a:latin typeface="Calibri Light"/>
              <a:cs typeface="Calibri Light"/>
            </a:endParaRPr>
          </a:p>
          <a:p>
            <a:pPr marL="469900" marR="879475" indent="-457200">
              <a:lnSpc>
                <a:spcPts val="1989"/>
              </a:lnSpc>
              <a:spcBef>
                <a:spcPts val="135"/>
              </a:spcBef>
            </a:pPr>
            <a:r>
              <a:rPr sz="1800" b="0" spc="-25" dirty="0">
                <a:latin typeface="Calibri Light"/>
                <a:cs typeface="Calibri Light"/>
              </a:rPr>
              <a:t>Physical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0" spc="-25" dirty="0">
                <a:latin typeface="Calibri Light"/>
                <a:cs typeface="Calibri Light"/>
              </a:rPr>
              <a:t>Education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Sport</a:t>
            </a:r>
            <a:endParaRPr sz="1800">
              <a:latin typeface="Calibri Light"/>
              <a:cs typeface="Calibri Light"/>
            </a:endParaRPr>
          </a:p>
          <a:p>
            <a:pPr marL="469265" marR="1251585" indent="-457200">
              <a:lnSpc>
                <a:spcPts val="2000"/>
              </a:lnSpc>
              <a:spcBef>
                <a:spcPts val="5"/>
              </a:spcBef>
            </a:pPr>
            <a:r>
              <a:rPr sz="1800" b="0" spc="-25" dirty="0">
                <a:latin typeface="Calibri Light"/>
                <a:cs typeface="Calibri Light"/>
              </a:rPr>
              <a:t>Faculty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0" spc="-25" dirty="0">
                <a:latin typeface="Calibri Light"/>
                <a:cs typeface="Calibri Light"/>
              </a:rPr>
              <a:t>Law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b="0" spc="-25" dirty="0">
                <a:latin typeface="Calibri Light"/>
                <a:cs typeface="Calibri Light"/>
              </a:rPr>
              <a:t>Law</a:t>
            </a:r>
            <a:endParaRPr sz="1800">
              <a:latin typeface="Calibri Light"/>
              <a:cs typeface="Calibri Light"/>
            </a:endParaRPr>
          </a:p>
          <a:p>
            <a:pPr marL="12700">
              <a:lnSpc>
                <a:spcPts val="1880"/>
              </a:lnSpc>
            </a:pPr>
            <a:r>
              <a:rPr sz="1800" b="0" spc="-25" dirty="0">
                <a:latin typeface="Calibri Light"/>
                <a:cs typeface="Calibri Light"/>
              </a:rPr>
              <a:t>Faculty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Criminology,</a:t>
            </a:r>
            <a:endParaRPr sz="1800">
              <a:latin typeface="Calibri Light"/>
              <a:cs typeface="Calibri Light"/>
            </a:endParaRPr>
          </a:p>
          <a:p>
            <a:pPr marL="12700" marR="287655">
              <a:lnSpc>
                <a:spcPts val="2000"/>
              </a:lnSpc>
              <a:spcBef>
                <a:spcPts val="125"/>
              </a:spcBef>
            </a:pPr>
            <a:r>
              <a:rPr sz="1800" b="0" spc="-20" dirty="0">
                <a:latin typeface="Calibri Light"/>
                <a:cs typeface="Calibri Light"/>
              </a:rPr>
              <a:t>Criminology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and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Security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Studies</a:t>
            </a:r>
            <a:endParaRPr sz="1800">
              <a:latin typeface="Calibri Light"/>
              <a:cs typeface="Calibri Light"/>
            </a:endParaRPr>
          </a:p>
          <a:p>
            <a:pPr marL="469900">
              <a:lnSpc>
                <a:spcPts val="1880"/>
              </a:lnSpc>
            </a:pPr>
            <a:r>
              <a:rPr sz="1800" b="0" dirty="0">
                <a:latin typeface="Calibri Light"/>
                <a:cs typeface="Calibri Light"/>
              </a:rPr>
              <a:t>Criminal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0" spc="-25" dirty="0">
                <a:latin typeface="Calibri Light"/>
                <a:cs typeface="Calibri Light"/>
              </a:rPr>
              <a:t>law</a:t>
            </a:r>
            <a:endParaRPr sz="1800">
              <a:latin typeface="Calibri Light"/>
              <a:cs typeface="Calibri Light"/>
            </a:endParaRPr>
          </a:p>
          <a:p>
            <a:pPr marR="267970" algn="ctr">
              <a:lnSpc>
                <a:spcPts val="2005"/>
              </a:lnSpc>
            </a:pPr>
            <a:r>
              <a:rPr sz="1800" b="0" spc="-25" dirty="0">
                <a:latin typeface="Calibri Light"/>
                <a:cs typeface="Calibri Light"/>
              </a:rPr>
              <a:t>Faculty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Administration</a:t>
            </a:r>
            <a:endParaRPr sz="1800">
              <a:latin typeface="Calibri Light"/>
              <a:cs typeface="Calibri Light"/>
            </a:endParaRPr>
          </a:p>
          <a:p>
            <a:pPr marR="254635" algn="ctr">
              <a:lnSpc>
                <a:spcPts val="2080"/>
              </a:lnSpc>
            </a:pPr>
            <a:r>
              <a:rPr sz="1800" b="0" spc="-10" dirty="0">
                <a:latin typeface="Calibri Light"/>
                <a:cs typeface="Calibri Light"/>
              </a:rPr>
              <a:t>Administration</a:t>
            </a:r>
            <a:endParaRPr sz="1800">
              <a:latin typeface="Calibri Light"/>
              <a:cs typeface="Calibri Ligh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5867" y="3323722"/>
            <a:ext cx="158831" cy="15121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21743" y="230617"/>
            <a:ext cx="946785" cy="369570"/>
          </a:xfrm>
          <a:prstGeom prst="rect">
            <a:avLst/>
          </a:prstGeom>
          <a:solidFill>
            <a:srgbClr val="BE8F00"/>
          </a:solidFill>
          <a:ln w="952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2395"/>
              </a:lnSpc>
            </a:pPr>
            <a:r>
              <a:rPr sz="2000" spc="-10" dirty="0">
                <a:solidFill>
                  <a:srgbClr val="FFFFFF"/>
                </a:solidFill>
              </a:rPr>
              <a:t>SOCIAL</a:t>
            </a:r>
            <a:endParaRPr sz="2000"/>
          </a:p>
        </p:txBody>
      </p:sp>
      <p:sp>
        <p:nvSpPr>
          <p:cNvPr id="5" name="object 5"/>
          <p:cNvSpPr txBox="1"/>
          <p:nvPr/>
        </p:nvSpPr>
        <p:spPr>
          <a:xfrm>
            <a:off x="3249929" y="276837"/>
            <a:ext cx="3251835" cy="358775"/>
          </a:xfrm>
          <a:prstGeom prst="rect">
            <a:avLst/>
          </a:prstGeom>
          <a:solidFill>
            <a:srgbClr val="538135"/>
          </a:solidFill>
          <a:ln w="952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2200"/>
              </a:lnSpc>
            </a:pPr>
            <a:r>
              <a:rPr sz="2000" b="0" spc="-45" dirty="0">
                <a:solidFill>
                  <a:srgbClr val="FFFFFF"/>
                </a:solidFill>
                <a:latin typeface="Calibri Light"/>
                <a:cs typeface="Calibri Light"/>
              </a:rPr>
              <a:t>NATURAL</a:t>
            </a:r>
            <a:r>
              <a:rPr sz="20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AND</a:t>
            </a:r>
            <a:r>
              <a:rPr sz="20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0" spc="-20" dirty="0">
                <a:solidFill>
                  <a:srgbClr val="FFFFFF"/>
                </a:solidFill>
                <a:latin typeface="Calibri Light"/>
                <a:cs typeface="Calibri Light"/>
              </a:rPr>
              <a:t>BIO-</a:t>
            </a: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TECHNICAL</a:t>
            </a:r>
            <a:endParaRPr sz="2000">
              <a:latin typeface="Calibri Light"/>
              <a:cs typeface="Calibri Light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35867" y="1264158"/>
            <a:ext cx="158831" cy="15121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1814" y="3539368"/>
            <a:ext cx="158840" cy="15121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00860" y="3276843"/>
            <a:ext cx="158843" cy="151241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1420" y="3022213"/>
            <a:ext cx="158852" cy="15124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91752" y="2768224"/>
            <a:ext cx="158840" cy="151211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638763" y="1529456"/>
            <a:ext cx="158861" cy="15121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638763" y="1774819"/>
            <a:ext cx="158861" cy="151241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03265" y="4306573"/>
            <a:ext cx="158855" cy="151208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00860" y="4801873"/>
            <a:ext cx="158843" cy="151208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635867" y="2266553"/>
            <a:ext cx="158831" cy="151241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635867" y="2818241"/>
            <a:ext cx="158831" cy="151241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243041" y="1090178"/>
            <a:ext cx="158831" cy="151211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250143" y="1586606"/>
            <a:ext cx="158861" cy="151211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243041" y="2864114"/>
            <a:ext cx="158831" cy="151211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243041" y="3389741"/>
            <a:ext cx="158831" cy="151241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8044059" y="739211"/>
            <a:ext cx="3101340" cy="2841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026794" algn="ctr">
              <a:lnSpc>
                <a:spcPts val="2085"/>
              </a:lnSpc>
              <a:spcBef>
                <a:spcPts val="100"/>
              </a:spcBef>
            </a:pPr>
            <a:r>
              <a:rPr sz="1800" b="0" spc="-25" dirty="0">
                <a:latin typeface="Calibri Light"/>
                <a:cs typeface="Calibri Light"/>
              </a:rPr>
              <a:t>Faculty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Architecture</a:t>
            </a:r>
            <a:endParaRPr sz="1800">
              <a:latin typeface="Calibri Light"/>
              <a:cs typeface="Calibri Light"/>
            </a:endParaRPr>
          </a:p>
          <a:p>
            <a:pPr marR="1016000" algn="ctr">
              <a:lnSpc>
                <a:spcPts val="2000"/>
              </a:lnSpc>
            </a:pPr>
            <a:r>
              <a:rPr sz="1800" b="0" spc="-10" dirty="0">
                <a:latin typeface="Calibri Light"/>
                <a:cs typeface="Calibri Light"/>
              </a:rPr>
              <a:t>Architecture</a:t>
            </a:r>
            <a:endParaRPr sz="1800">
              <a:latin typeface="Calibri Light"/>
              <a:cs typeface="Calibri Light"/>
            </a:endParaRPr>
          </a:p>
          <a:p>
            <a:pPr marL="469900" marR="222885" indent="-457200">
              <a:lnSpc>
                <a:spcPts val="2000"/>
              </a:lnSpc>
              <a:spcBef>
                <a:spcPts val="114"/>
              </a:spcBef>
            </a:pPr>
            <a:r>
              <a:rPr sz="1800" b="0" spc="-25" dirty="0">
                <a:latin typeface="Calibri Light"/>
                <a:cs typeface="Calibri Light"/>
              </a:rPr>
              <a:t>Faculty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0" spc="-20" dirty="0">
                <a:latin typeface="Calibri Light"/>
                <a:cs typeface="Calibri Light"/>
              </a:rPr>
              <a:t>Electrical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b="0" spc="-20" dirty="0">
                <a:latin typeface="Calibri Light"/>
                <a:cs typeface="Calibri Light"/>
              </a:rPr>
              <a:t>Engineering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Electrical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Engineering</a:t>
            </a:r>
            <a:endParaRPr sz="1800">
              <a:latin typeface="Calibri Light"/>
              <a:cs typeface="Calibri Light"/>
            </a:endParaRPr>
          </a:p>
          <a:p>
            <a:pPr marL="12700">
              <a:lnSpc>
                <a:spcPts val="1885"/>
              </a:lnSpc>
            </a:pPr>
            <a:r>
              <a:rPr sz="1800" b="0" spc="-25" dirty="0">
                <a:latin typeface="Calibri Light"/>
                <a:cs typeface="Calibri Light"/>
              </a:rPr>
              <a:t>Faculty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b="0" spc="-20" dirty="0">
                <a:latin typeface="Calibri Light"/>
                <a:cs typeface="Calibri Light"/>
              </a:rPr>
              <a:t>for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b="0" spc="-40" dirty="0">
                <a:latin typeface="Calibri Light"/>
                <a:cs typeface="Calibri Light"/>
              </a:rPr>
              <a:t>Traffic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b="0" spc="-25" dirty="0">
                <a:latin typeface="Calibri Light"/>
                <a:cs typeface="Calibri Light"/>
              </a:rPr>
              <a:t>and</a:t>
            </a:r>
            <a:endParaRPr sz="1800">
              <a:latin typeface="Calibri Light"/>
              <a:cs typeface="Calibri Light"/>
            </a:endParaRPr>
          </a:p>
          <a:p>
            <a:pPr marL="12700">
              <a:lnSpc>
                <a:spcPts val="2000"/>
              </a:lnSpc>
            </a:pPr>
            <a:r>
              <a:rPr sz="1800" b="0" spc="-10" dirty="0">
                <a:latin typeface="Calibri Light"/>
                <a:cs typeface="Calibri Light"/>
              </a:rPr>
              <a:t>Communication</a:t>
            </a:r>
            <a:endParaRPr sz="1800">
              <a:latin typeface="Calibri Light"/>
              <a:cs typeface="Calibri Light"/>
            </a:endParaRPr>
          </a:p>
          <a:p>
            <a:pPr marL="12700" marR="154940" indent="457200">
              <a:lnSpc>
                <a:spcPts val="2000"/>
              </a:lnSpc>
              <a:spcBef>
                <a:spcPts val="125"/>
              </a:spcBef>
            </a:pPr>
            <a:r>
              <a:rPr sz="1800" b="0" spc="-25" dirty="0">
                <a:latin typeface="Calibri Light"/>
                <a:cs typeface="Calibri Light"/>
              </a:rPr>
              <a:t>Traffic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and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Communication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25" dirty="0">
                <a:latin typeface="Calibri Light"/>
                <a:cs typeface="Calibri Light"/>
              </a:rPr>
              <a:t>Faculty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Civil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Engineering</a:t>
            </a:r>
            <a:endParaRPr sz="1800">
              <a:latin typeface="Calibri Light"/>
              <a:cs typeface="Calibri Light"/>
            </a:endParaRPr>
          </a:p>
          <a:p>
            <a:pPr marL="469900">
              <a:lnSpc>
                <a:spcPts val="1880"/>
              </a:lnSpc>
            </a:pPr>
            <a:r>
              <a:rPr sz="1800" b="0" dirty="0">
                <a:latin typeface="Calibri Light"/>
                <a:cs typeface="Calibri Light"/>
              </a:rPr>
              <a:t>Civil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Engineering</a:t>
            </a:r>
            <a:endParaRPr sz="1800">
              <a:latin typeface="Calibri Light"/>
              <a:cs typeface="Calibri Light"/>
            </a:endParaRPr>
          </a:p>
          <a:p>
            <a:pPr algn="ctr">
              <a:lnSpc>
                <a:spcPts val="2005"/>
              </a:lnSpc>
            </a:pPr>
            <a:r>
              <a:rPr sz="1800" b="0" spc="-25" dirty="0">
                <a:latin typeface="Calibri Light"/>
                <a:cs typeface="Calibri Light"/>
              </a:rPr>
              <a:t>Faculty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b="0" spc="-20" dirty="0">
                <a:latin typeface="Calibri Light"/>
                <a:cs typeface="Calibri Light"/>
              </a:rPr>
              <a:t>Mechanical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Engineering</a:t>
            </a:r>
            <a:endParaRPr sz="1800">
              <a:latin typeface="Calibri Light"/>
              <a:cs typeface="Calibri Light"/>
            </a:endParaRPr>
          </a:p>
          <a:p>
            <a:pPr marL="34925" algn="ctr">
              <a:lnSpc>
                <a:spcPts val="2080"/>
              </a:lnSpc>
            </a:pPr>
            <a:r>
              <a:rPr sz="1800" b="0" dirty="0">
                <a:latin typeface="Calibri Light"/>
                <a:cs typeface="Calibri Light"/>
              </a:rPr>
              <a:t>Mechanical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Engineering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936869" y="328153"/>
            <a:ext cx="1396365" cy="369570"/>
          </a:xfrm>
          <a:prstGeom prst="rect">
            <a:avLst/>
          </a:prstGeom>
          <a:solidFill>
            <a:srgbClr val="C00000"/>
          </a:solidFill>
          <a:ln w="952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2075">
              <a:lnSpc>
                <a:spcPts val="2395"/>
              </a:lnSpc>
            </a:pP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TECHNICAL</a:t>
            </a:r>
            <a:endParaRPr sz="2000">
              <a:latin typeface="Calibri Light"/>
              <a:cs typeface="Calibri Light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78846" y="1258610"/>
            <a:ext cx="381000" cy="177800"/>
            <a:chOff x="478846" y="1258610"/>
            <a:chExt cx="381000" cy="177800"/>
          </a:xfrm>
        </p:grpSpPr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78846" y="1265438"/>
              <a:ext cx="158852" cy="15121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82108" y="1258610"/>
              <a:ext cx="177582" cy="177363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478846" y="1505132"/>
            <a:ext cx="381000" cy="177800"/>
            <a:chOff x="478846" y="1505132"/>
            <a:chExt cx="381000" cy="177800"/>
          </a:xfrm>
        </p:grpSpPr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78846" y="1511930"/>
              <a:ext cx="158852" cy="15121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82108" y="1505132"/>
              <a:ext cx="177582" cy="177363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478846" y="2000432"/>
            <a:ext cx="381000" cy="177800"/>
            <a:chOff x="478846" y="2000432"/>
            <a:chExt cx="381000" cy="177800"/>
          </a:xfrm>
        </p:grpSpPr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78846" y="2007230"/>
              <a:ext cx="158852" cy="15121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82108" y="2000432"/>
              <a:ext cx="177582" cy="177363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478846" y="2511734"/>
            <a:ext cx="381000" cy="177800"/>
            <a:chOff x="478846" y="2511734"/>
            <a:chExt cx="381000" cy="177800"/>
          </a:xfrm>
        </p:grpSpPr>
        <p:pic>
          <p:nvPicPr>
            <p:cNvPr id="33" name="object 3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78846" y="2518531"/>
              <a:ext cx="158852" cy="151211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82108" y="2511734"/>
              <a:ext cx="177582" cy="177363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3419985" y="681603"/>
            <a:ext cx="4053840" cy="55435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469265" marR="5080" indent="-457200">
              <a:lnSpc>
                <a:spcPts val="2000"/>
              </a:lnSpc>
              <a:spcBef>
                <a:spcPts val="300"/>
              </a:spcBef>
            </a:pPr>
            <a:r>
              <a:rPr sz="1800" b="0" spc="-25" dirty="0">
                <a:latin typeface="Calibri Light"/>
                <a:cs typeface="Calibri Light"/>
              </a:rPr>
              <a:t>Faculty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0" spc="-20" dirty="0">
                <a:latin typeface="Calibri Light"/>
                <a:cs typeface="Calibri Light"/>
              </a:rPr>
              <a:t>Natural</a:t>
            </a:r>
            <a:r>
              <a:rPr sz="1800" spc="-8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Sciences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and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0" spc="-25" dirty="0">
                <a:latin typeface="Calibri Light"/>
                <a:cs typeface="Calibri Light"/>
              </a:rPr>
              <a:t>Mathematics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Mathematics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877173" y="1189096"/>
            <a:ext cx="1023619" cy="106235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>
              <a:lnSpc>
                <a:spcPct val="92600"/>
              </a:lnSpc>
              <a:spcBef>
                <a:spcPts val="259"/>
              </a:spcBef>
            </a:pPr>
            <a:r>
              <a:rPr sz="1800" b="0" spc="-10" dirty="0">
                <a:latin typeface="Calibri Light"/>
                <a:cs typeface="Calibri Light"/>
              </a:rPr>
              <a:t>Biology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20" dirty="0">
                <a:latin typeface="Calibri Light"/>
                <a:cs typeface="Calibri Light"/>
              </a:rPr>
              <a:t>Geography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Physics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Chemistry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419985" y="2205986"/>
            <a:ext cx="3654425" cy="1062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>
              <a:lnSpc>
                <a:spcPts val="2080"/>
              </a:lnSpc>
              <a:spcBef>
                <a:spcPts val="100"/>
              </a:spcBef>
            </a:pPr>
            <a:r>
              <a:rPr sz="1800" b="0" dirty="0">
                <a:latin typeface="Calibri Light"/>
                <a:cs typeface="Calibri Light"/>
              </a:rPr>
              <a:t>Computer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Sciences</a:t>
            </a:r>
            <a:endParaRPr sz="1800">
              <a:latin typeface="Calibri Light"/>
              <a:cs typeface="Calibri Light"/>
            </a:endParaRPr>
          </a:p>
          <a:p>
            <a:pPr marL="469265" marR="5080" indent="-457200">
              <a:lnSpc>
                <a:spcPts val="1989"/>
              </a:lnSpc>
              <a:spcBef>
                <a:spcPts val="130"/>
              </a:spcBef>
            </a:pPr>
            <a:r>
              <a:rPr sz="1800" b="0" spc="-25" dirty="0">
                <a:latin typeface="Calibri Light"/>
                <a:cs typeface="Calibri Light"/>
              </a:rPr>
              <a:t>Faculty</a:t>
            </a:r>
            <a:r>
              <a:rPr sz="1800" spc="-9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0" spc="-20" dirty="0">
                <a:latin typeface="Calibri Light"/>
                <a:cs typeface="Calibri Light"/>
              </a:rPr>
              <a:t>Agriculture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and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0" spc="-20" dirty="0">
                <a:latin typeface="Calibri Light"/>
                <a:cs typeface="Calibri Light"/>
              </a:rPr>
              <a:t>Food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Sciences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Agriculture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&amp;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Food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Sciences</a:t>
            </a:r>
            <a:endParaRPr sz="1800">
              <a:latin typeface="Calibri Light"/>
              <a:cs typeface="Calibri Light"/>
            </a:endParaRPr>
          </a:p>
          <a:p>
            <a:pPr marL="12700">
              <a:lnSpc>
                <a:spcPts val="1970"/>
              </a:lnSpc>
            </a:pPr>
            <a:r>
              <a:rPr sz="1800" b="0" spc="-25" dirty="0">
                <a:latin typeface="Calibri Light"/>
                <a:cs typeface="Calibri Light"/>
              </a:rPr>
              <a:t>Faculty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of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Forestry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877183" y="3222745"/>
            <a:ext cx="776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10" dirty="0">
                <a:latin typeface="Calibri Light"/>
                <a:cs typeface="Calibri Light"/>
              </a:rPr>
              <a:t>Forestry</a:t>
            </a:r>
            <a:endParaRPr sz="1800">
              <a:latin typeface="Calibri Light"/>
              <a:cs typeface="Calibri Light"/>
            </a:endParaRPr>
          </a:p>
        </p:txBody>
      </p:sp>
      <p:pic>
        <p:nvPicPr>
          <p:cNvPr id="39" name="object 39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41315" y="2511826"/>
            <a:ext cx="158852" cy="151211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48007" y="3261878"/>
            <a:ext cx="158855" cy="151211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44794" y="3022213"/>
            <a:ext cx="158840" cy="151241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74451" y="4292858"/>
            <a:ext cx="158852" cy="151208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388461" y="2819918"/>
            <a:ext cx="158831" cy="151211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3386937" y="3323722"/>
            <a:ext cx="158831" cy="151211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7997037" y="2864358"/>
            <a:ext cx="158831" cy="151211"/>
          </a:xfrm>
          <a:prstGeom prst="rect">
            <a:avLst/>
          </a:prstGeom>
        </p:spPr>
      </p:pic>
      <p:sp>
        <p:nvSpPr>
          <p:cNvPr id="46" name="object 46"/>
          <p:cNvSpPr/>
          <p:nvPr/>
        </p:nvSpPr>
        <p:spPr>
          <a:xfrm>
            <a:off x="3135111" y="0"/>
            <a:ext cx="28575" cy="6858000"/>
          </a:xfrm>
          <a:custGeom>
            <a:avLst/>
            <a:gdLst/>
            <a:ahLst/>
            <a:cxnLst/>
            <a:rect l="l" t="t" r="r" b="b"/>
            <a:pathLst>
              <a:path w="28575" h="6858000">
                <a:moveTo>
                  <a:pt x="0" y="0"/>
                </a:moveTo>
                <a:lnTo>
                  <a:pt x="28072" y="6857999"/>
                </a:lnTo>
              </a:path>
            </a:pathLst>
          </a:custGeom>
          <a:ln w="6349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572615" y="191454"/>
            <a:ext cx="314325" cy="511809"/>
          </a:xfrm>
          <a:custGeom>
            <a:avLst/>
            <a:gdLst/>
            <a:ahLst/>
            <a:cxnLst/>
            <a:rect l="l" t="t" r="r" b="b"/>
            <a:pathLst>
              <a:path w="314325" h="511809">
                <a:moveTo>
                  <a:pt x="201785" y="462280"/>
                </a:moveTo>
                <a:lnTo>
                  <a:pt x="157764" y="462280"/>
                </a:lnTo>
                <a:lnTo>
                  <a:pt x="157642" y="505460"/>
                </a:lnTo>
                <a:lnTo>
                  <a:pt x="161330" y="510540"/>
                </a:lnTo>
                <a:lnTo>
                  <a:pt x="166481" y="511810"/>
                </a:lnTo>
                <a:lnTo>
                  <a:pt x="172181" y="511810"/>
                </a:lnTo>
                <a:lnTo>
                  <a:pt x="177606" y="508000"/>
                </a:lnTo>
                <a:lnTo>
                  <a:pt x="178643" y="502920"/>
                </a:lnTo>
                <a:lnTo>
                  <a:pt x="178704" y="471170"/>
                </a:lnTo>
                <a:lnTo>
                  <a:pt x="212354" y="471170"/>
                </a:lnTo>
                <a:lnTo>
                  <a:pt x="210891" y="469900"/>
                </a:lnTo>
                <a:lnTo>
                  <a:pt x="203363" y="463550"/>
                </a:lnTo>
                <a:lnTo>
                  <a:pt x="201785" y="462280"/>
                </a:lnTo>
                <a:close/>
              </a:path>
              <a:path w="314325" h="511809">
                <a:moveTo>
                  <a:pt x="212354" y="471170"/>
                </a:moveTo>
                <a:lnTo>
                  <a:pt x="178704" y="471170"/>
                </a:lnTo>
                <a:lnTo>
                  <a:pt x="185196" y="476250"/>
                </a:lnTo>
                <a:lnTo>
                  <a:pt x="191444" y="480060"/>
                </a:lnTo>
                <a:lnTo>
                  <a:pt x="201808" y="488950"/>
                </a:lnTo>
                <a:lnTo>
                  <a:pt x="208422" y="488950"/>
                </a:lnTo>
                <a:lnTo>
                  <a:pt x="215828" y="480060"/>
                </a:lnTo>
                <a:lnTo>
                  <a:pt x="215280" y="473710"/>
                </a:lnTo>
                <a:lnTo>
                  <a:pt x="212354" y="471170"/>
                </a:lnTo>
                <a:close/>
              </a:path>
              <a:path w="314325" h="511809">
                <a:moveTo>
                  <a:pt x="199720" y="386080"/>
                </a:moveTo>
                <a:lnTo>
                  <a:pt x="157764" y="386080"/>
                </a:lnTo>
                <a:lnTo>
                  <a:pt x="157764" y="436880"/>
                </a:lnTo>
                <a:lnTo>
                  <a:pt x="147859" y="443230"/>
                </a:lnTo>
                <a:lnTo>
                  <a:pt x="138466" y="452120"/>
                </a:lnTo>
                <a:lnTo>
                  <a:pt x="129616" y="459740"/>
                </a:lnTo>
                <a:lnTo>
                  <a:pt x="121340" y="468630"/>
                </a:lnTo>
                <a:lnTo>
                  <a:pt x="117530" y="473710"/>
                </a:lnTo>
                <a:lnTo>
                  <a:pt x="117957" y="480060"/>
                </a:lnTo>
                <a:lnTo>
                  <a:pt x="126674" y="487680"/>
                </a:lnTo>
                <a:lnTo>
                  <a:pt x="133289" y="486410"/>
                </a:lnTo>
                <a:lnTo>
                  <a:pt x="137099" y="482600"/>
                </a:lnTo>
                <a:lnTo>
                  <a:pt x="141991" y="477520"/>
                </a:lnTo>
                <a:lnTo>
                  <a:pt x="147066" y="472440"/>
                </a:lnTo>
                <a:lnTo>
                  <a:pt x="152323" y="467360"/>
                </a:lnTo>
                <a:lnTo>
                  <a:pt x="157764" y="462280"/>
                </a:lnTo>
                <a:lnTo>
                  <a:pt x="201785" y="462280"/>
                </a:lnTo>
                <a:lnTo>
                  <a:pt x="195475" y="457200"/>
                </a:lnTo>
                <a:lnTo>
                  <a:pt x="187256" y="452120"/>
                </a:lnTo>
                <a:lnTo>
                  <a:pt x="178734" y="448310"/>
                </a:lnTo>
                <a:lnTo>
                  <a:pt x="178704" y="396240"/>
                </a:lnTo>
                <a:lnTo>
                  <a:pt x="215483" y="396240"/>
                </a:lnTo>
                <a:lnTo>
                  <a:pt x="207553" y="392430"/>
                </a:lnTo>
                <a:lnTo>
                  <a:pt x="199720" y="386080"/>
                </a:lnTo>
                <a:close/>
              </a:path>
              <a:path w="314325" h="511809">
                <a:moveTo>
                  <a:pt x="279694" y="421640"/>
                </a:moveTo>
                <a:lnTo>
                  <a:pt x="222900" y="421640"/>
                </a:lnTo>
                <a:lnTo>
                  <a:pt x="234421" y="425450"/>
                </a:lnTo>
                <a:lnTo>
                  <a:pt x="246369" y="429260"/>
                </a:lnTo>
                <a:lnTo>
                  <a:pt x="245019" y="436880"/>
                </a:lnTo>
                <a:lnTo>
                  <a:pt x="258165" y="473710"/>
                </a:lnTo>
                <a:lnTo>
                  <a:pt x="268071" y="480060"/>
                </a:lnTo>
                <a:lnTo>
                  <a:pt x="273314" y="476250"/>
                </a:lnTo>
                <a:lnTo>
                  <a:pt x="274259" y="474980"/>
                </a:lnTo>
                <a:lnTo>
                  <a:pt x="277703" y="471170"/>
                </a:lnTo>
                <a:lnTo>
                  <a:pt x="277947" y="466090"/>
                </a:lnTo>
                <a:lnTo>
                  <a:pt x="274868" y="461010"/>
                </a:lnTo>
                <a:lnTo>
                  <a:pt x="269820" y="453390"/>
                </a:lnTo>
                <a:lnTo>
                  <a:pt x="267012" y="447040"/>
                </a:lnTo>
                <a:lnTo>
                  <a:pt x="265884" y="441960"/>
                </a:lnTo>
                <a:lnTo>
                  <a:pt x="265877" y="438150"/>
                </a:lnTo>
                <a:lnTo>
                  <a:pt x="301322" y="438150"/>
                </a:lnTo>
                <a:lnTo>
                  <a:pt x="292607" y="429260"/>
                </a:lnTo>
                <a:lnTo>
                  <a:pt x="279694" y="421640"/>
                </a:lnTo>
                <a:close/>
              </a:path>
              <a:path w="314325" h="511809">
                <a:moveTo>
                  <a:pt x="96874" y="434340"/>
                </a:moveTo>
                <a:lnTo>
                  <a:pt x="75925" y="434340"/>
                </a:lnTo>
                <a:lnTo>
                  <a:pt x="76890" y="440690"/>
                </a:lnTo>
                <a:lnTo>
                  <a:pt x="77001" y="443230"/>
                </a:lnTo>
                <a:lnTo>
                  <a:pt x="76504" y="450850"/>
                </a:lnTo>
                <a:lnTo>
                  <a:pt x="72572" y="463550"/>
                </a:lnTo>
                <a:lnTo>
                  <a:pt x="75194" y="468630"/>
                </a:lnTo>
                <a:lnTo>
                  <a:pt x="80284" y="471170"/>
                </a:lnTo>
                <a:lnTo>
                  <a:pt x="81503" y="471170"/>
                </a:lnTo>
                <a:lnTo>
                  <a:pt x="82814" y="472440"/>
                </a:lnTo>
                <a:lnTo>
                  <a:pt x="88757" y="472440"/>
                </a:lnTo>
                <a:lnTo>
                  <a:pt x="92872" y="468630"/>
                </a:lnTo>
                <a:lnTo>
                  <a:pt x="94183" y="464820"/>
                </a:lnTo>
                <a:lnTo>
                  <a:pt x="96606" y="453390"/>
                </a:lnTo>
                <a:lnTo>
                  <a:pt x="97366" y="444500"/>
                </a:lnTo>
                <a:lnTo>
                  <a:pt x="97303" y="440690"/>
                </a:lnTo>
                <a:lnTo>
                  <a:pt x="96874" y="434340"/>
                </a:lnTo>
                <a:close/>
              </a:path>
              <a:path w="314325" h="511809">
                <a:moveTo>
                  <a:pt x="167459" y="232410"/>
                </a:moveTo>
                <a:lnTo>
                  <a:pt x="124510" y="232410"/>
                </a:lnTo>
                <a:lnTo>
                  <a:pt x="127406" y="233680"/>
                </a:lnTo>
                <a:lnTo>
                  <a:pt x="137586" y="238760"/>
                </a:lnTo>
                <a:lnTo>
                  <a:pt x="142219" y="241300"/>
                </a:lnTo>
                <a:lnTo>
                  <a:pt x="147096" y="242570"/>
                </a:lnTo>
                <a:lnTo>
                  <a:pt x="148662" y="255270"/>
                </a:lnTo>
                <a:lnTo>
                  <a:pt x="150434" y="266700"/>
                </a:lnTo>
                <a:lnTo>
                  <a:pt x="152342" y="278130"/>
                </a:lnTo>
                <a:lnTo>
                  <a:pt x="154320" y="288290"/>
                </a:lnTo>
                <a:lnTo>
                  <a:pt x="155754" y="298450"/>
                </a:lnTo>
                <a:lnTo>
                  <a:pt x="156808" y="309880"/>
                </a:lnTo>
                <a:lnTo>
                  <a:pt x="157479" y="320040"/>
                </a:lnTo>
                <a:lnTo>
                  <a:pt x="157764" y="330200"/>
                </a:lnTo>
                <a:lnTo>
                  <a:pt x="157794" y="335280"/>
                </a:lnTo>
                <a:lnTo>
                  <a:pt x="156941" y="341630"/>
                </a:lnTo>
                <a:lnTo>
                  <a:pt x="135944" y="378460"/>
                </a:lnTo>
                <a:lnTo>
                  <a:pt x="86434" y="402590"/>
                </a:lnTo>
                <a:lnTo>
                  <a:pt x="66648" y="415290"/>
                </a:lnTo>
                <a:lnTo>
                  <a:pt x="48925" y="430530"/>
                </a:lnTo>
                <a:lnTo>
                  <a:pt x="30327" y="452120"/>
                </a:lnTo>
                <a:lnTo>
                  <a:pt x="30510" y="458470"/>
                </a:lnTo>
                <a:lnTo>
                  <a:pt x="34015" y="462280"/>
                </a:lnTo>
                <a:lnTo>
                  <a:pt x="38008" y="466090"/>
                </a:lnTo>
                <a:lnTo>
                  <a:pt x="44622" y="466090"/>
                </a:lnTo>
                <a:lnTo>
                  <a:pt x="48828" y="462280"/>
                </a:lnTo>
                <a:lnTo>
                  <a:pt x="49590" y="461010"/>
                </a:lnTo>
                <a:lnTo>
                  <a:pt x="49926" y="461010"/>
                </a:lnTo>
                <a:lnTo>
                  <a:pt x="55763" y="453390"/>
                </a:lnTo>
                <a:lnTo>
                  <a:pt x="62057" y="447040"/>
                </a:lnTo>
                <a:lnTo>
                  <a:pt x="68785" y="440690"/>
                </a:lnTo>
                <a:lnTo>
                  <a:pt x="75925" y="434340"/>
                </a:lnTo>
                <a:lnTo>
                  <a:pt x="96874" y="434340"/>
                </a:lnTo>
                <a:lnTo>
                  <a:pt x="96789" y="433070"/>
                </a:lnTo>
                <a:lnTo>
                  <a:pt x="94548" y="421640"/>
                </a:lnTo>
                <a:lnTo>
                  <a:pt x="107563" y="416560"/>
                </a:lnTo>
                <a:lnTo>
                  <a:pt x="114269" y="412750"/>
                </a:lnTo>
                <a:lnTo>
                  <a:pt x="134209" y="412750"/>
                </a:lnTo>
                <a:lnTo>
                  <a:pt x="134172" y="408940"/>
                </a:lnTo>
                <a:lnTo>
                  <a:pt x="137342" y="402590"/>
                </a:lnTo>
                <a:lnTo>
                  <a:pt x="143006" y="400050"/>
                </a:lnTo>
                <a:lnTo>
                  <a:pt x="148319" y="394970"/>
                </a:lnTo>
                <a:lnTo>
                  <a:pt x="153249" y="391160"/>
                </a:lnTo>
                <a:lnTo>
                  <a:pt x="157764" y="386080"/>
                </a:lnTo>
                <a:lnTo>
                  <a:pt x="199720" y="386080"/>
                </a:lnTo>
                <a:lnTo>
                  <a:pt x="193453" y="381000"/>
                </a:lnTo>
                <a:lnTo>
                  <a:pt x="181416" y="365760"/>
                </a:lnTo>
                <a:lnTo>
                  <a:pt x="179679" y="361950"/>
                </a:lnTo>
                <a:lnTo>
                  <a:pt x="178734" y="358140"/>
                </a:lnTo>
                <a:lnTo>
                  <a:pt x="178761" y="318770"/>
                </a:lnTo>
                <a:lnTo>
                  <a:pt x="178338" y="306070"/>
                </a:lnTo>
                <a:lnTo>
                  <a:pt x="177435" y="297180"/>
                </a:lnTo>
                <a:lnTo>
                  <a:pt x="176052" y="288290"/>
                </a:lnTo>
                <a:lnTo>
                  <a:pt x="178582" y="284480"/>
                </a:lnTo>
                <a:lnTo>
                  <a:pt x="182057" y="280670"/>
                </a:lnTo>
                <a:lnTo>
                  <a:pt x="186141" y="278130"/>
                </a:lnTo>
                <a:lnTo>
                  <a:pt x="293741" y="278130"/>
                </a:lnTo>
                <a:lnTo>
                  <a:pt x="301741" y="262890"/>
                </a:lnTo>
                <a:lnTo>
                  <a:pt x="171571" y="262890"/>
                </a:lnTo>
                <a:lnTo>
                  <a:pt x="167459" y="232410"/>
                </a:lnTo>
                <a:close/>
              </a:path>
              <a:path w="314325" h="511809">
                <a:moveTo>
                  <a:pt x="301322" y="438150"/>
                </a:moveTo>
                <a:lnTo>
                  <a:pt x="265877" y="438150"/>
                </a:lnTo>
                <a:lnTo>
                  <a:pt x="273491" y="441960"/>
                </a:lnTo>
                <a:lnTo>
                  <a:pt x="280572" y="447040"/>
                </a:lnTo>
                <a:lnTo>
                  <a:pt x="287063" y="453390"/>
                </a:lnTo>
                <a:lnTo>
                  <a:pt x="292912" y="459740"/>
                </a:lnTo>
                <a:lnTo>
                  <a:pt x="296539" y="463550"/>
                </a:lnTo>
                <a:lnTo>
                  <a:pt x="303154" y="464820"/>
                </a:lnTo>
                <a:lnTo>
                  <a:pt x="308091" y="461010"/>
                </a:lnTo>
                <a:lnTo>
                  <a:pt x="308518" y="459740"/>
                </a:lnTo>
                <a:lnTo>
                  <a:pt x="312328" y="455930"/>
                </a:lnTo>
                <a:lnTo>
                  <a:pt x="312267" y="449580"/>
                </a:lnTo>
                <a:lnTo>
                  <a:pt x="308792" y="445770"/>
                </a:lnTo>
                <a:lnTo>
                  <a:pt x="301322" y="438150"/>
                </a:lnTo>
                <a:close/>
              </a:path>
              <a:path w="314325" h="511809">
                <a:moveTo>
                  <a:pt x="215483" y="396240"/>
                </a:moveTo>
                <a:lnTo>
                  <a:pt x="178704" y="396240"/>
                </a:lnTo>
                <a:lnTo>
                  <a:pt x="184038" y="402590"/>
                </a:lnTo>
                <a:lnTo>
                  <a:pt x="190012" y="406400"/>
                </a:lnTo>
                <a:lnTo>
                  <a:pt x="196535" y="410210"/>
                </a:lnTo>
                <a:lnTo>
                  <a:pt x="198360" y="412750"/>
                </a:lnTo>
                <a:lnTo>
                  <a:pt x="200642" y="416560"/>
                </a:lnTo>
                <a:lnTo>
                  <a:pt x="202090" y="424180"/>
                </a:lnTo>
                <a:lnTo>
                  <a:pt x="201411" y="434340"/>
                </a:lnTo>
                <a:lnTo>
                  <a:pt x="200131" y="440690"/>
                </a:lnTo>
                <a:lnTo>
                  <a:pt x="203789" y="445770"/>
                </a:lnTo>
                <a:lnTo>
                  <a:pt x="209671" y="447040"/>
                </a:lnTo>
                <a:lnTo>
                  <a:pt x="216468" y="447040"/>
                </a:lnTo>
                <a:lnTo>
                  <a:pt x="220766" y="444500"/>
                </a:lnTo>
                <a:lnTo>
                  <a:pt x="221772" y="439420"/>
                </a:lnTo>
                <a:lnTo>
                  <a:pt x="222991" y="433070"/>
                </a:lnTo>
                <a:lnTo>
                  <a:pt x="223357" y="427990"/>
                </a:lnTo>
                <a:lnTo>
                  <a:pt x="222900" y="421640"/>
                </a:lnTo>
                <a:lnTo>
                  <a:pt x="279694" y="421640"/>
                </a:lnTo>
                <a:lnTo>
                  <a:pt x="275390" y="419100"/>
                </a:lnTo>
                <a:lnTo>
                  <a:pt x="257859" y="411480"/>
                </a:lnTo>
                <a:lnTo>
                  <a:pt x="240731" y="405130"/>
                </a:lnTo>
                <a:lnTo>
                  <a:pt x="223413" y="400050"/>
                </a:lnTo>
                <a:lnTo>
                  <a:pt x="215483" y="396240"/>
                </a:lnTo>
                <a:close/>
              </a:path>
              <a:path w="314325" h="511809">
                <a:moveTo>
                  <a:pt x="134209" y="412750"/>
                </a:moveTo>
                <a:lnTo>
                  <a:pt x="114269" y="412750"/>
                </a:lnTo>
                <a:lnTo>
                  <a:pt x="114635" y="419100"/>
                </a:lnTo>
                <a:lnTo>
                  <a:pt x="116220" y="425450"/>
                </a:lnTo>
                <a:lnTo>
                  <a:pt x="118902" y="430530"/>
                </a:lnTo>
                <a:lnTo>
                  <a:pt x="121401" y="435610"/>
                </a:lnTo>
                <a:lnTo>
                  <a:pt x="127650" y="438150"/>
                </a:lnTo>
                <a:lnTo>
                  <a:pt x="132862" y="435610"/>
                </a:lnTo>
                <a:lnTo>
                  <a:pt x="134172" y="435610"/>
                </a:lnTo>
                <a:lnTo>
                  <a:pt x="134782" y="434340"/>
                </a:lnTo>
                <a:lnTo>
                  <a:pt x="138684" y="431800"/>
                </a:lnTo>
                <a:lnTo>
                  <a:pt x="139811" y="425450"/>
                </a:lnTo>
                <a:lnTo>
                  <a:pt x="137525" y="421640"/>
                </a:lnTo>
                <a:lnTo>
                  <a:pt x="134233" y="415290"/>
                </a:lnTo>
                <a:lnTo>
                  <a:pt x="134209" y="412750"/>
                </a:lnTo>
                <a:close/>
              </a:path>
              <a:path w="314325" h="511809">
                <a:moveTo>
                  <a:pt x="293741" y="278130"/>
                </a:moveTo>
                <a:lnTo>
                  <a:pt x="186141" y="278130"/>
                </a:lnTo>
                <a:lnTo>
                  <a:pt x="199212" y="297180"/>
                </a:lnTo>
                <a:lnTo>
                  <a:pt x="217581" y="307340"/>
                </a:lnTo>
                <a:lnTo>
                  <a:pt x="238853" y="311150"/>
                </a:lnTo>
                <a:lnTo>
                  <a:pt x="260634" y="306070"/>
                </a:lnTo>
                <a:lnTo>
                  <a:pt x="262219" y="306070"/>
                </a:lnTo>
                <a:lnTo>
                  <a:pt x="263773" y="304800"/>
                </a:lnTo>
                <a:lnTo>
                  <a:pt x="265267" y="303530"/>
                </a:lnTo>
                <a:lnTo>
                  <a:pt x="291074" y="283210"/>
                </a:lnTo>
                <a:lnTo>
                  <a:pt x="293741" y="278130"/>
                </a:lnTo>
                <a:close/>
              </a:path>
              <a:path w="314325" h="511809">
                <a:moveTo>
                  <a:pt x="313822" y="186690"/>
                </a:moveTo>
                <a:lnTo>
                  <a:pt x="286292" y="194310"/>
                </a:lnTo>
                <a:lnTo>
                  <a:pt x="269153" y="198120"/>
                </a:lnTo>
                <a:lnTo>
                  <a:pt x="255237" y="199390"/>
                </a:lnTo>
                <a:lnTo>
                  <a:pt x="237378" y="199390"/>
                </a:lnTo>
                <a:lnTo>
                  <a:pt x="215448" y="203200"/>
                </a:lnTo>
                <a:lnTo>
                  <a:pt x="197544" y="215900"/>
                </a:lnTo>
                <a:lnTo>
                  <a:pt x="185476" y="233680"/>
                </a:lnTo>
                <a:lnTo>
                  <a:pt x="181051" y="255270"/>
                </a:lnTo>
                <a:lnTo>
                  <a:pt x="181112" y="256540"/>
                </a:lnTo>
                <a:lnTo>
                  <a:pt x="177759" y="257810"/>
                </a:lnTo>
                <a:lnTo>
                  <a:pt x="174589" y="260350"/>
                </a:lnTo>
                <a:lnTo>
                  <a:pt x="171571" y="262890"/>
                </a:lnTo>
                <a:lnTo>
                  <a:pt x="301741" y="262890"/>
                </a:lnTo>
                <a:lnTo>
                  <a:pt x="305741" y="255270"/>
                </a:lnTo>
                <a:lnTo>
                  <a:pt x="312309" y="222250"/>
                </a:lnTo>
                <a:lnTo>
                  <a:pt x="313822" y="186690"/>
                </a:lnTo>
                <a:close/>
              </a:path>
              <a:path w="314325" h="511809">
                <a:moveTo>
                  <a:pt x="0" y="134620"/>
                </a:moveTo>
                <a:lnTo>
                  <a:pt x="8081" y="203200"/>
                </a:lnTo>
                <a:lnTo>
                  <a:pt x="48554" y="251460"/>
                </a:lnTo>
                <a:lnTo>
                  <a:pt x="69363" y="259080"/>
                </a:lnTo>
                <a:lnTo>
                  <a:pt x="90533" y="257810"/>
                </a:lnTo>
                <a:lnTo>
                  <a:pt x="109702" y="248920"/>
                </a:lnTo>
                <a:lnTo>
                  <a:pt x="124510" y="232410"/>
                </a:lnTo>
                <a:lnTo>
                  <a:pt x="167459" y="232410"/>
                </a:lnTo>
                <a:lnTo>
                  <a:pt x="166630" y="218440"/>
                </a:lnTo>
                <a:lnTo>
                  <a:pt x="144749" y="218440"/>
                </a:lnTo>
                <a:lnTo>
                  <a:pt x="140634" y="215900"/>
                </a:lnTo>
                <a:lnTo>
                  <a:pt x="136398" y="213360"/>
                </a:lnTo>
                <a:lnTo>
                  <a:pt x="132008" y="212090"/>
                </a:lnTo>
                <a:lnTo>
                  <a:pt x="131323" y="189230"/>
                </a:lnTo>
                <a:lnTo>
                  <a:pt x="122476" y="170180"/>
                </a:lnTo>
                <a:lnTo>
                  <a:pt x="106942" y="154940"/>
                </a:lnTo>
                <a:lnTo>
                  <a:pt x="86197" y="147320"/>
                </a:lnTo>
                <a:lnTo>
                  <a:pt x="82966" y="147320"/>
                </a:lnTo>
                <a:lnTo>
                  <a:pt x="79705" y="146050"/>
                </a:lnTo>
                <a:lnTo>
                  <a:pt x="76443" y="146050"/>
                </a:lnTo>
                <a:lnTo>
                  <a:pt x="51987" y="144780"/>
                </a:lnTo>
                <a:lnTo>
                  <a:pt x="27100" y="140970"/>
                </a:lnTo>
                <a:lnTo>
                  <a:pt x="7773" y="135890"/>
                </a:lnTo>
                <a:lnTo>
                  <a:pt x="0" y="134620"/>
                </a:lnTo>
                <a:close/>
              </a:path>
              <a:path w="314325" h="511809">
                <a:moveTo>
                  <a:pt x="191204" y="95250"/>
                </a:moveTo>
                <a:lnTo>
                  <a:pt x="155387" y="95250"/>
                </a:lnTo>
                <a:lnTo>
                  <a:pt x="158221" y="97790"/>
                </a:lnTo>
                <a:lnTo>
                  <a:pt x="160812" y="101600"/>
                </a:lnTo>
                <a:lnTo>
                  <a:pt x="163068" y="104140"/>
                </a:lnTo>
                <a:lnTo>
                  <a:pt x="153502" y="132080"/>
                </a:lnTo>
                <a:lnTo>
                  <a:pt x="147233" y="160020"/>
                </a:lnTo>
                <a:lnTo>
                  <a:pt x="144302" y="189230"/>
                </a:lnTo>
                <a:lnTo>
                  <a:pt x="144749" y="218440"/>
                </a:lnTo>
                <a:lnTo>
                  <a:pt x="166630" y="218440"/>
                </a:lnTo>
                <a:lnTo>
                  <a:pt x="165651" y="201930"/>
                </a:lnTo>
                <a:lnTo>
                  <a:pt x="167465" y="170180"/>
                </a:lnTo>
                <a:lnTo>
                  <a:pt x="174223" y="137160"/>
                </a:lnTo>
                <a:lnTo>
                  <a:pt x="179953" y="135890"/>
                </a:lnTo>
                <a:lnTo>
                  <a:pt x="185928" y="133350"/>
                </a:lnTo>
                <a:lnTo>
                  <a:pt x="264853" y="133350"/>
                </a:lnTo>
                <a:lnTo>
                  <a:pt x="271119" y="125730"/>
                </a:lnTo>
                <a:lnTo>
                  <a:pt x="262207" y="121920"/>
                </a:lnTo>
                <a:lnTo>
                  <a:pt x="253544" y="118110"/>
                </a:lnTo>
                <a:lnTo>
                  <a:pt x="245149" y="113030"/>
                </a:lnTo>
                <a:lnTo>
                  <a:pt x="182910" y="113030"/>
                </a:lnTo>
                <a:lnTo>
                  <a:pt x="188469" y="100330"/>
                </a:lnTo>
                <a:lnTo>
                  <a:pt x="191204" y="95250"/>
                </a:lnTo>
                <a:close/>
              </a:path>
              <a:path w="314325" h="511809">
                <a:moveTo>
                  <a:pt x="264853" y="133350"/>
                </a:moveTo>
                <a:lnTo>
                  <a:pt x="191993" y="133350"/>
                </a:lnTo>
                <a:lnTo>
                  <a:pt x="194484" y="142240"/>
                </a:lnTo>
                <a:lnTo>
                  <a:pt x="199716" y="149860"/>
                </a:lnTo>
                <a:lnTo>
                  <a:pt x="207136" y="154940"/>
                </a:lnTo>
                <a:lnTo>
                  <a:pt x="216194" y="158750"/>
                </a:lnTo>
                <a:lnTo>
                  <a:pt x="232963" y="157480"/>
                </a:lnTo>
                <a:lnTo>
                  <a:pt x="247177" y="151130"/>
                </a:lnTo>
                <a:lnTo>
                  <a:pt x="259631" y="139700"/>
                </a:lnTo>
                <a:lnTo>
                  <a:pt x="264853" y="133350"/>
                </a:lnTo>
                <a:close/>
              </a:path>
              <a:path w="314325" h="511809">
                <a:moveTo>
                  <a:pt x="227636" y="102870"/>
                </a:moveTo>
                <a:lnTo>
                  <a:pt x="217501" y="102870"/>
                </a:lnTo>
                <a:lnTo>
                  <a:pt x="207703" y="105410"/>
                </a:lnTo>
                <a:lnTo>
                  <a:pt x="199308" y="111760"/>
                </a:lnTo>
                <a:lnTo>
                  <a:pt x="188305" y="111760"/>
                </a:lnTo>
                <a:lnTo>
                  <a:pt x="182910" y="113030"/>
                </a:lnTo>
                <a:lnTo>
                  <a:pt x="245149" y="113030"/>
                </a:lnTo>
                <a:lnTo>
                  <a:pt x="237042" y="107950"/>
                </a:lnTo>
                <a:lnTo>
                  <a:pt x="227636" y="102870"/>
                </a:lnTo>
                <a:close/>
              </a:path>
              <a:path w="314325" h="511809">
                <a:moveTo>
                  <a:pt x="100584" y="38100"/>
                </a:moveTo>
                <a:lnTo>
                  <a:pt x="111963" y="86360"/>
                </a:lnTo>
                <a:lnTo>
                  <a:pt x="140383" y="100330"/>
                </a:lnTo>
                <a:lnTo>
                  <a:pt x="148202" y="99060"/>
                </a:lnTo>
                <a:lnTo>
                  <a:pt x="155387" y="95250"/>
                </a:lnTo>
                <a:lnTo>
                  <a:pt x="191204" y="95250"/>
                </a:lnTo>
                <a:lnTo>
                  <a:pt x="194622" y="88900"/>
                </a:lnTo>
                <a:lnTo>
                  <a:pt x="198364" y="82550"/>
                </a:lnTo>
                <a:lnTo>
                  <a:pt x="173461" y="82550"/>
                </a:lnTo>
                <a:lnTo>
                  <a:pt x="171358" y="80010"/>
                </a:lnTo>
                <a:lnTo>
                  <a:pt x="169103" y="77470"/>
                </a:lnTo>
                <a:lnTo>
                  <a:pt x="166634" y="74930"/>
                </a:lnTo>
                <a:lnTo>
                  <a:pt x="166817" y="74930"/>
                </a:lnTo>
                <a:lnTo>
                  <a:pt x="166938" y="73660"/>
                </a:lnTo>
                <a:lnTo>
                  <a:pt x="166969" y="72390"/>
                </a:lnTo>
                <a:lnTo>
                  <a:pt x="164759" y="60960"/>
                </a:lnTo>
                <a:lnTo>
                  <a:pt x="158732" y="52070"/>
                </a:lnTo>
                <a:lnTo>
                  <a:pt x="149790" y="45720"/>
                </a:lnTo>
                <a:lnTo>
                  <a:pt x="138836" y="44450"/>
                </a:lnTo>
                <a:lnTo>
                  <a:pt x="109998" y="40640"/>
                </a:lnTo>
                <a:lnTo>
                  <a:pt x="100584" y="38100"/>
                </a:lnTo>
                <a:close/>
              </a:path>
              <a:path w="314325" h="511809">
                <a:moveTo>
                  <a:pt x="248808" y="0"/>
                </a:moveTo>
                <a:lnTo>
                  <a:pt x="200823" y="11430"/>
                </a:lnTo>
                <a:lnTo>
                  <a:pt x="186434" y="39370"/>
                </a:lnTo>
                <a:lnTo>
                  <a:pt x="187699" y="46990"/>
                </a:lnTo>
                <a:lnTo>
                  <a:pt x="191018" y="53340"/>
                </a:lnTo>
                <a:lnTo>
                  <a:pt x="186320" y="60960"/>
                </a:lnTo>
                <a:lnTo>
                  <a:pt x="181828" y="68580"/>
                </a:lnTo>
                <a:lnTo>
                  <a:pt x="177542" y="74930"/>
                </a:lnTo>
                <a:lnTo>
                  <a:pt x="173461" y="82550"/>
                </a:lnTo>
                <a:lnTo>
                  <a:pt x="198364" y="82550"/>
                </a:lnTo>
                <a:lnTo>
                  <a:pt x="201358" y="77470"/>
                </a:lnTo>
                <a:lnTo>
                  <a:pt x="208666" y="66040"/>
                </a:lnTo>
                <a:lnTo>
                  <a:pt x="219814" y="66040"/>
                </a:lnTo>
                <a:lnTo>
                  <a:pt x="229819" y="62230"/>
                </a:lnTo>
                <a:lnTo>
                  <a:pt x="237606" y="54610"/>
                </a:lnTo>
                <a:lnTo>
                  <a:pt x="242102" y="44450"/>
                </a:lnTo>
                <a:lnTo>
                  <a:pt x="242559" y="43180"/>
                </a:lnTo>
                <a:lnTo>
                  <a:pt x="242773" y="40640"/>
                </a:lnTo>
                <a:lnTo>
                  <a:pt x="242773" y="38100"/>
                </a:lnTo>
                <a:lnTo>
                  <a:pt x="243446" y="29210"/>
                </a:lnTo>
                <a:lnTo>
                  <a:pt x="244682" y="19050"/>
                </a:lnTo>
                <a:lnTo>
                  <a:pt x="246472" y="10160"/>
                </a:lnTo>
                <a:lnTo>
                  <a:pt x="2488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328391" y="221002"/>
            <a:ext cx="453390" cy="410209"/>
          </a:xfrm>
          <a:custGeom>
            <a:avLst/>
            <a:gdLst/>
            <a:ahLst/>
            <a:cxnLst/>
            <a:rect l="l" t="t" r="r" b="b"/>
            <a:pathLst>
              <a:path w="453389" h="410209">
                <a:moveTo>
                  <a:pt x="76849" y="116840"/>
                </a:moveTo>
                <a:lnTo>
                  <a:pt x="66248" y="116840"/>
                </a:lnTo>
                <a:lnTo>
                  <a:pt x="40471" y="121920"/>
                </a:lnTo>
                <a:lnTo>
                  <a:pt x="19412" y="135890"/>
                </a:lnTo>
                <a:lnTo>
                  <a:pt x="5209" y="156210"/>
                </a:lnTo>
                <a:lnTo>
                  <a:pt x="0" y="182880"/>
                </a:lnTo>
                <a:lnTo>
                  <a:pt x="5209" y="208280"/>
                </a:lnTo>
                <a:lnTo>
                  <a:pt x="19412" y="229870"/>
                </a:lnTo>
                <a:lnTo>
                  <a:pt x="40471" y="243840"/>
                </a:lnTo>
                <a:lnTo>
                  <a:pt x="66248" y="248920"/>
                </a:lnTo>
                <a:lnTo>
                  <a:pt x="79497" y="327660"/>
                </a:lnTo>
                <a:lnTo>
                  <a:pt x="65511" y="337820"/>
                </a:lnTo>
                <a:lnTo>
                  <a:pt x="56642" y="351790"/>
                </a:lnTo>
                <a:lnTo>
                  <a:pt x="53638" y="368300"/>
                </a:lnTo>
                <a:lnTo>
                  <a:pt x="57244" y="384810"/>
                </a:lnTo>
                <a:lnTo>
                  <a:pt x="67073" y="398780"/>
                </a:lnTo>
                <a:lnTo>
                  <a:pt x="81028" y="407670"/>
                </a:lnTo>
                <a:lnTo>
                  <a:pt x="97268" y="410210"/>
                </a:lnTo>
                <a:lnTo>
                  <a:pt x="113955" y="407670"/>
                </a:lnTo>
                <a:lnTo>
                  <a:pt x="127077" y="398780"/>
                </a:lnTo>
                <a:lnTo>
                  <a:pt x="133239" y="389890"/>
                </a:lnTo>
                <a:lnTo>
                  <a:pt x="70497" y="389890"/>
                </a:lnTo>
                <a:lnTo>
                  <a:pt x="70497" y="378460"/>
                </a:lnTo>
                <a:lnTo>
                  <a:pt x="71557" y="375920"/>
                </a:lnTo>
                <a:lnTo>
                  <a:pt x="73139" y="375920"/>
                </a:lnTo>
                <a:lnTo>
                  <a:pt x="76855" y="373380"/>
                </a:lnTo>
                <a:lnTo>
                  <a:pt x="81095" y="370840"/>
                </a:lnTo>
                <a:lnTo>
                  <a:pt x="85331" y="369570"/>
                </a:lnTo>
                <a:lnTo>
                  <a:pt x="88510" y="368300"/>
                </a:lnTo>
                <a:lnTo>
                  <a:pt x="139570" y="368300"/>
                </a:lnTo>
                <a:lnTo>
                  <a:pt x="139324" y="365760"/>
                </a:lnTo>
                <a:lnTo>
                  <a:pt x="88510" y="365760"/>
                </a:lnTo>
                <a:lnTo>
                  <a:pt x="83213" y="359410"/>
                </a:lnTo>
                <a:lnTo>
                  <a:pt x="82677" y="353060"/>
                </a:lnTo>
                <a:lnTo>
                  <a:pt x="82677" y="345440"/>
                </a:lnTo>
                <a:lnTo>
                  <a:pt x="87986" y="340360"/>
                </a:lnTo>
                <a:lnTo>
                  <a:pt x="167794" y="340360"/>
                </a:lnTo>
                <a:lnTo>
                  <a:pt x="172704" y="337820"/>
                </a:lnTo>
                <a:lnTo>
                  <a:pt x="125086" y="337820"/>
                </a:lnTo>
                <a:lnTo>
                  <a:pt x="119463" y="332740"/>
                </a:lnTo>
                <a:lnTo>
                  <a:pt x="113094" y="328930"/>
                </a:lnTo>
                <a:lnTo>
                  <a:pt x="106227" y="326390"/>
                </a:lnTo>
                <a:lnTo>
                  <a:pt x="99108" y="325120"/>
                </a:lnTo>
                <a:lnTo>
                  <a:pt x="85868" y="246380"/>
                </a:lnTo>
                <a:lnTo>
                  <a:pt x="95083" y="242570"/>
                </a:lnTo>
                <a:lnTo>
                  <a:pt x="103553" y="237490"/>
                </a:lnTo>
                <a:lnTo>
                  <a:pt x="111128" y="231140"/>
                </a:lnTo>
                <a:lnTo>
                  <a:pt x="117658" y="223520"/>
                </a:lnTo>
                <a:lnTo>
                  <a:pt x="164832" y="223520"/>
                </a:lnTo>
                <a:lnTo>
                  <a:pt x="152643" y="217170"/>
                </a:lnTo>
                <a:lnTo>
                  <a:pt x="28087" y="217170"/>
                </a:lnTo>
                <a:lnTo>
                  <a:pt x="28087" y="199390"/>
                </a:lnTo>
                <a:lnTo>
                  <a:pt x="29684" y="196850"/>
                </a:lnTo>
                <a:lnTo>
                  <a:pt x="31802" y="195580"/>
                </a:lnTo>
                <a:lnTo>
                  <a:pt x="37100" y="191770"/>
                </a:lnTo>
                <a:lnTo>
                  <a:pt x="43458" y="187960"/>
                </a:lnTo>
                <a:lnTo>
                  <a:pt x="49816" y="186690"/>
                </a:lnTo>
                <a:lnTo>
                  <a:pt x="54589" y="185420"/>
                </a:lnTo>
                <a:lnTo>
                  <a:pt x="59890" y="184150"/>
                </a:lnTo>
                <a:lnTo>
                  <a:pt x="131445" y="184150"/>
                </a:lnTo>
                <a:lnTo>
                  <a:pt x="131346" y="181610"/>
                </a:lnTo>
                <a:lnTo>
                  <a:pt x="131150" y="179070"/>
                </a:lnTo>
                <a:lnTo>
                  <a:pt x="65187" y="179070"/>
                </a:lnTo>
                <a:lnTo>
                  <a:pt x="58044" y="177800"/>
                </a:lnTo>
                <a:lnTo>
                  <a:pt x="52139" y="173990"/>
                </a:lnTo>
                <a:lnTo>
                  <a:pt x="48121" y="167640"/>
                </a:lnTo>
                <a:lnTo>
                  <a:pt x="46637" y="161290"/>
                </a:lnTo>
                <a:lnTo>
                  <a:pt x="48347" y="153670"/>
                </a:lnTo>
                <a:lnTo>
                  <a:pt x="52340" y="147320"/>
                </a:lnTo>
                <a:lnTo>
                  <a:pt x="58119" y="143510"/>
                </a:lnTo>
                <a:lnTo>
                  <a:pt x="65187" y="142240"/>
                </a:lnTo>
                <a:lnTo>
                  <a:pt x="121891" y="142240"/>
                </a:lnTo>
                <a:lnTo>
                  <a:pt x="135083" y="129540"/>
                </a:lnTo>
                <a:lnTo>
                  <a:pt x="105479" y="129540"/>
                </a:lnTo>
                <a:lnTo>
                  <a:pt x="96664" y="124460"/>
                </a:lnTo>
                <a:lnTo>
                  <a:pt x="87054" y="119380"/>
                </a:lnTo>
                <a:lnTo>
                  <a:pt x="76849" y="116840"/>
                </a:lnTo>
                <a:close/>
              </a:path>
              <a:path w="453389" h="410209">
                <a:moveTo>
                  <a:pt x="139570" y="368300"/>
                </a:moveTo>
                <a:lnTo>
                  <a:pt x="102300" y="368300"/>
                </a:lnTo>
                <a:lnTo>
                  <a:pt x="105479" y="369570"/>
                </a:lnTo>
                <a:lnTo>
                  <a:pt x="109715" y="370840"/>
                </a:lnTo>
                <a:lnTo>
                  <a:pt x="117134" y="375920"/>
                </a:lnTo>
                <a:lnTo>
                  <a:pt x="118716" y="375920"/>
                </a:lnTo>
                <a:lnTo>
                  <a:pt x="119789" y="378460"/>
                </a:lnTo>
                <a:lnTo>
                  <a:pt x="119789" y="389890"/>
                </a:lnTo>
                <a:lnTo>
                  <a:pt x="133239" y="389890"/>
                </a:lnTo>
                <a:lnTo>
                  <a:pt x="135880" y="386080"/>
                </a:lnTo>
                <a:lnTo>
                  <a:pt x="139816" y="370840"/>
                </a:lnTo>
                <a:lnTo>
                  <a:pt x="139570" y="368300"/>
                </a:lnTo>
                <a:close/>
              </a:path>
              <a:path w="453389" h="410209">
                <a:moveTo>
                  <a:pt x="167794" y="340360"/>
                </a:moveTo>
                <a:lnTo>
                  <a:pt x="101763" y="340360"/>
                </a:lnTo>
                <a:lnTo>
                  <a:pt x="107061" y="345440"/>
                </a:lnTo>
                <a:lnTo>
                  <a:pt x="107061" y="359410"/>
                </a:lnTo>
                <a:lnTo>
                  <a:pt x="101763" y="364490"/>
                </a:lnTo>
                <a:lnTo>
                  <a:pt x="94869" y="364490"/>
                </a:lnTo>
                <a:lnTo>
                  <a:pt x="88510" y="365760"/>
                </a:lnTo>
                <a:lnTo>
                  <a:pt x="139324" y="365760"/>
                </a:lnTo>
                <a:lnTo>
                  <a:pt x="138339" y="355600"/>
                </a:lnTo>
                <a:lnTo>
                  <a:pt x="167794" y="340360"/>
                </a:lnTo>
                <a:close/>
              </a:path>
              <a:path w="453389" h="410209">
                <a:moveTo>
                  <a:pt x="305600" y="331470"/>
                </a:moveTo>
                <a:lnTo>
                  <a:pt x="184977" y="331470"/>
                </a:lnTo>
                <a:lnTo>
                  <a:pt x="211086" y="350520"/>
                </a:lnTo>
                <a:lnTo>
                  <a:pt x="241620" y="358140"/>
                </a:lnTo>
                <a:lnTo>
                  <a:pt x="272851" y="353060"/>
                </a:lnTo>
                <a:lnTo>
                  <a:pt x="301050" y="336550"/>
                </a:lnTo>
                <a:lnTo>
                  <a:pt x="305600" y="331470"/>
                </a:lnTo>
                <a:close/>
              </a:path>
              <a:path w="453389" h="410209">
                <a:moveTo>
                  <a:pt x="164832" y="223520"/>
                </a:moveTo>
                <a:lnTo>
                  <a:pt x="117658" y="223520"/>
                </a:lnTo>
                <a:lnTo>
                  <a:pt x="166951" y="248920"/>
                </a:lnTo>
                <a:lnTo>
                  <a:pt x="162772" y="265430"/>
                </a:lnTo>
                <a:lnTo>
                  <a:pt x="162119" y="281940"/>
                </a:lnTo>
                <a:lnTo>
                  <a:pt x="164944" y="298450"/>
                </a:lnTo>
                <a:lnTo>
                  <a:pt x="171200" y="314960"/>
                </a:lnTo>
                <a:lnTo>
                  <a:pt x="125086" y="337820"/>
                </a:lnTo>
                <a:lnTo>
                  <a:pt x="172704" y="337820"/>
                </a:lnTo>
                <a:lnTo>
                  <a:pt x="184977" y="331470"/>
                </a:lnTo>
                <a:lnTo>
                  <a:pt x="305600" y="331470"/>
                </a:lnTo>
                <a:lnTo>
                  <a:pt x="312425" y="323850"/>
                </a:lnTo>
                <a:lnTo>
                  <a:pt x="315515" y="318770"/>
                </a:lnTo>
                <a:lnTo>
                  <a:pt x="198226" y="318770"/>
                </a:lnTo>
                <a:lnTo>
                  <a:pt x="198226" y="297180"/>
                </a:lnTo>
                <a:lnTo>
                  <a:pt x="237969" y="278130"/>
                </a:lnTo>
                <a:lnTo>
                  <a:pt x="327936" y="278130"/>
                </a:lnTo>
                <a:lnTo>
                  <a:pt x="328077" y="276860"/>
                </a:lnTo>
                <a:lnTo>
                  <a:pt x="328077" y="271780"/>
                </a:lnTo>
                <a:lnTo>
                  <a:pt x="243806" y="271780"/>
                </a:lnTo>
                <a:lnTo>
                  <a:pt x="234880" y="270510"/>
                </a:lnTo>
                <a:lnTo>
                  <a:pt x="227642" y="265430"/>
                </a:lnTo>
                <a:lnTo>
                  <a:pt x="222789" y="257810"/>
                </a:lnTo>
                <a:lnTo>
                  <a:pt x="221016" y="248920"/>
                </a:lnTo>
                <a:lnTo>
                  <a:pt x="222789" y="240030"/>
                </a:lnTo>
                <a:lnTo>
                  <a:pt x="227642" y="233680"/>
                </a:lnTo>
                <a:lnTo>
                  <a:pt x="233071" y="229870"/>
                </a:lnTo>
                <a:lnTo>
                  <a:pt x="177021" y="229870"/>
                </a:lnTo>
                <a:lnTo>
                  <a:pt x="164832" y="223520"/>
                </a:lnTo>
                <a:close/>
              </a:path>
              <a:path w="453389" h="410209">
                <a:moveTo>
                  <a:pt x="327936" y="278130"/>
                </a:moveTo>
                <a:lnTo>
                  <a:pt x="250698" y="278130"/>
                </a:lnTo>
                <a:lnTo>
                  <a:pt x="263414" y="280670"/>
                </a:lnTo>
                <a:lnTo>
                  <a:pt x="271366" y="283210"/>
                </a:lnTo>
                <a:lnTo>
                  <a:pt x="279321" y="287020"/>
                </a:lnTo>
                <a:lnTo>
                  <a:pt x="285679" y="292100"/>
                </a:lnTo>
                <a:lnTo>
                  <a:pt x="288322" y="294640"/>
                </a:lnTo>
                <a:lnTo>
                  <a:pt x="290440" y="298450"/>
                </a:lnTo>
                <a:lnTo>
                  <a:pt x="290440" y="300990"/>
                </a:lnTo>
                <a:lnTo>
                  <a:pt x="289916" y="318770"/>
                </a:lnTo>
                <a:lnTo>
                  <a:pt x="315515" y="318770"/>
                </a:lnTo>
                <a:lnTo>
                  <a:pt x="320921" y="309880"/>
                </a:lnTo>
                <a:lnTo>
                  <a:pt x="326238" y="293370"/>
                </a:lnTo>
                <a:lnTo>
                  <a:pt x="327936" y="278130"/>
                </a:lnTo>
                <a:close/>
              </a:path>
              <a:path w="453389" h="410209">
                <a:moveTo>
                  <a:pt x="309074" y="226060"/>
                </a:moveTo>
                <a:lnTo>
                  <a:pt x="244339" y="226060"/>
                </a:lnTo>
                <a:lnTo>
                  <a:pt x="253265" y="228600"/>
                </a:lnTo>
                <a:lnTo>
                  <a:pt x="260503" y="233680"/>
                </a:lnTo>
                <a:lnTo>
                  <a:pt x="265357" y="240030"/>
                </a:lnTo>
                <a:lnTo>
                  <a:pt x="267129" y="248920"/>
                </a:lnTo>
                <a:lnTo>
                  <a:pt x="265273" y="257810"/>
                </a:lnTo>
                <a:lnTo>
                  <a:pt x="260235" y="265430"/>
                </a:lnTo>
                <a:lnTo>
                  <a:pt x="252814" y="270510"/>
                </a:lnTo>
                <a:lnTo>
                  <a:pt x="243806" y="271780"/>
                </a:lnTo>
                <a:lnTo>
                  <a:pt x="328077" y="271780"/>
                </a:lnTo>
                <a:lnTo>
                  <a:pt x="328077" y="270510"/>
                </a:lnTo>
                <a:lnTo>
                  <a:pt x="327553" y="264160"/>
                </a:lnTo>
                <a:lnTo>
                  <a:pt x="325959" y="257810"/>
                </a:lnTo>
                <a:lnTo>
                  <a:pt x="364517" y="238760"/>
                </a:lnTo>
                <a:lnTo>
                  <a:pt x="318003" y="238760"/>
                </a:lnTo>
                <a:lnTo>
                  <a:pt x="313064" y="231140"/>
                </a:lnTo>
                <a:lnTo>
                  <a:pt x="309074" y="226060"/>
                </a:lnTo>
                <a:close/>
              </a:path>
              <a:path w="453389" h="410209">
                <a:moveTo>
                  <a:pt x="440401" y="232410"/>
                </a:moveTo>
                <a:lnTo>
                  <a:pt x="377369" y="232410"/>
                </a:lnTo>
                <a:lnTo>
                  <a:pt x="391065" y="242570"/>
                </a:lnTo>
                <a:lnTo>
                  <a:pt x="407049" y="246380"/>
                </a:lnTo>
                <a:lnTo>
                  <a:pt x="423430" y="243840"/>
                </a:lnTo>
                <a:lnTo>
                  <a:pt x="438317" y="234950"/>
                </a:lnTo>
                <a:lnTo>
                  <a:pt x="440401" y="232410"/>
                </a:lnTo>
                <a:close/>
              </a:path>
              <a:path w="453389" h="410209">
                <a:moveTo>
                  <a:pt x="392775" y="132080"/>
                </a:moveTo>
                <a:lnTo>
                  <a:pt x="370475" y="132080"/>
                </a:lnTo>
                <a:lnTo>
                  <a:pt x="384264" y="168910"/>
                </a:lnTo>
                <a:lnTo>
                  <a:pt x="375838" y="175260"/>
                </a:lnTo>
                <a:lnTo>
                  <a:pt x="369751" y="184150"/>
                </a:lnTo>
                <a:lnTo>
                  <a:pt x="366149" y="194310"/>
                </a:lnTo>
                <a:lnTo>
                  <a:pt x="365299" y="203200"/>
                </a:lnTo>
                <a:lnTo>
                  <a:pt x="365177" y="207010"/>
                </a:lnTo>
                <a:lnTo>
                  <a:pt x="365714" y="210820"/>
                </a:lnTo>
                <a:lnTo>
                  <a:pt x="366771" y="213360"/>
                </a:lnTo>
                <a:lnTo>
                  <a:pt x="318003" y="238760"/>
                </a:lnTo>
                <a:lnTo>
                  <a:pt x="364517" y="238760"/>
                </a:lnTo>
                <a:lnTo>
                  <a:pt x="377369" y="232410"/>
                </a:lnTo>
                <a:lnTo>
                  <a:pt x="440401" y="232410"/>
                </a:lnTo>
                <a:lnTo>
                  <a:pt x="445611" y="226060"/>
                </a:lnTo>
                <a:lnTo>
                  <a:pt x="383203" y="226060"/>
                </a:lnTo>
                <a:lnTo>
                  <a:pt x="383203" y="213360"/>
                </a:lnTo>
                <a:lnTo>
                  <a:pt x="384264" y="212090"/>
                </a:lnTo>
                <a:lnTo>
                  <a:pt x="385846" y="210820"/>
                </a:lnTo>
                <a:lnTo>
                  <a:pt x="389561" y="208280"/>
                </a:lnTo>
                <a:lnTo>
                  <a:pt x="393798" y="205740"/>
                </a:lnTo>
                <a:lnTo>
                  <a:pt x="398038" y="205740"/>
                </a:lnTo>
                <a:lnTo>
                  <a:pt x="401217" y="204470"/>
                </a:lnTo>
                <a:lnTo>
                  <a:pt x="404932" y="203200"/>
                </a:lnTo>
                <a:lnTo>
                  <a:pt x="452557" y="203200"/>
                </a:lnTo>
                <a:lnTo>
                  <a:pt x="452218" y="200660"/>
                </a:lnTo>
                <a:lnTo>
                  <a:pt x="401217" y="200660"/>
                </a:lnTo>
                <a:lnTo>
                  <a:pt x="395919" y="195580"/>
                </a:lnTo>
                <a:lnTo>
                  <a:pt x="395919" y="181610"/>
                </a:lnTo>
                <a:lnTo>
                  <a:pt x="401217" y="176530"/>
                </a:lnTo>
                <a:lnTo>
                  <a:pt x="443476" y="176530"/>
                </a:lnTo>
                <a:lnTo>
                  <a:pt x="442033" y="173990"/>
                </a:lnTo>
                <a:lnTo>
                  <a:pt x="434197" y="168910"/>
                </a:lnTo>
                <a:lnTo>
                  <a:pt x="425866" y="165100"/>
                </a:lnTo>
                <a:lnTo>
                  <a:pt x="417139" y="161290"/>
                </a:lnTo>
                <a:lnTo>
                  <a:pt x="403335" y="161290"/>
                </a:lnTo>
                <a:lnTo>
                  <a:pt x="392775" y="132080"/>
                </a:lnTo>
                <a:close/>
              </a:path>
              <a:path w="453389" h="410209">
                <a:moveTo>
                  <a:pt x="246486" y="195580"/>
                </a:moveTo>
                <a:lnTo>
                  <a:pt x="220218" y="198120"/>
                </a:lnTo>
                <a:lnTo>
                  <a:pt x="196333" y="210820"/>
                </a:lnTo>
                <a:lnTo>
                  <a:pt x="177021" y="229870"/>
                </a:lnTo>
                <a:lnTo>
                  <a:pt x="233071" y="229870"/>
                </a:lnTo>
                <a:lnTo>
                  <a:pt x="234880" y="228600"/>
                </a:lnTo>
                <a:lnTo>
                  <a:pt x="243806" y="226060"/>
                </a:lnTo>
                <a:lnTo>
                  <a:pt x="309074" y="226060"/>
                </a:lnTo>
                <a:lnTo>
                  <a:pt x="307079" y="223520"/>
                </a:lnTo>
                <a:lnTo>
                  <a:pt x="300198" y="217170"/>
                </a:lnTo>
                <a:lnTo>
                  <a:pt x="292574" y="210820"/>
                </a:lnTo>
                <a:lnTo>
                  <a:pt x="298006" y="200660"/>
                </a:lnTo>
                <a:lnTo>
                  <a:pt x="272951" y="200660"/>
                </a:lnTo>
                <a:lnTo>
                  <a:pt x="246486" y="195580"/>
                </a:lnTo>
                <a:close/>
              </a:path>
              <a:path w="453389" h="410209">
                <a:moveTo>
                  <a:pt x="452557" y="203200"/>
                </a:moveTo>
                <a:lnTo>
                  <a:pt x="411291" y="203200"/>
                </a:lnTo>
                <a:lnTo>
                  <a:pt x="415003" y="204470"/>
                </a:lnTo>
                <a:lnTo>
                  <a:pt x="418182" y="205740"/>
                </a:lnTo>
                <a:lnTo>
                  <a:pt x="422422" y="205740"/>
                </a:lnTo>
                <a:lnTo>
                  <a:pt x="429841" y="210820"/>
                </a:lnTo>
                <a:lnTo>
                  <a:pt x="431435" y="212090"/>
                </a:lnTo>
                <a:lnTo>
                  <a:pt x="432495" y="214630"/>
                </a:lnTo>
                <a:lnTo>
                  <a:pt x="432495" y="226060"/>
                </a:lnTo>
                <a:lnTo>
                  <a:pt x="445611" y="226060"/>
                </a:lnTo>
                <a:lnTo>
                  <a:pt x="448738" y="222250"/>
                </a:lnTo>
                <a:lnTo>
                  <a:pt x="452895" y="205740"/>
                </a:lnTo>
                <a:lnTo>
                  <a:pt x="452557" y="203200"/>
                </a:lnTo>
                <a:close/>
              </a:path>
              <a:path w="453389" h="410209">
                <a:moveTo>
                  <a:pt x="131445" y="184150"/>
                </a:moveTo>
                <a:lnTo>
                  <a:pt x="70497" y="184150"/>
                </a:lnTo>
                <a:lnTo>
                  <a:pt x="75794" y="185420"/>
                </a:lnTo>
                <a:lnTo>
                  <a:pt x="80558" y="186690"/>
                </a:lnTo>
                <a:lnTo>
                  <a:pt x="86928" y="187960"/>
                </a:lnTo>
                <a:lnTo>
                  <a:pt x="93287" y="191770"/>
                </a:lnTo>
                <a:lnTo>
                  <a:pt x="98584" y="195580"/>
                </a:lnTo>
                <a:lnTo>
                  <a:pt x="100702" y="196850"/>
                </a:lnTo>
                <a:lnTo>
                  <a:pt x="102300" y="200660"/>
                </a:lnTo>
                <a:lnTo>
                  <a:pt x="102300" y="217170"/>
                </a:lnTo>
                <a:lnTo>
                  <a:pt x="152643" y="217170"/>
                </a:lnTo>
                <a:lnTo>
                  <a:pt x="128265" y="204470"/>
                </a:lnTo>
                <a:lnTo>
                  <a:pt x="130387" y="196850"/>
                </a:lnTo>
                <a:lnTo>
                  <a:pt x="131445" y="190500"/>
                </a:lnTo>
                <a:lnTo>
                  <a:pt x="131445" y="184150"/>
                </a:lnTo>
                <a:close/>
              </a:path>
              <a:path w="453389" h="410209">
                <a:moveTo>
                  <a:pt x="422351" y="64770"/>
                </a:moveTo>
                <a:lnTo>
                  <a:pt x="241160" y="64770"/>
                </a:lnTo>
                <a:lnTo>
                  <a:pt x="290440" y="71120"/>
                </a:lnTo>
                <a:lnTo>
                  <a:pt x="292786" y="85090"/>
                </a:lnTo>
                <a:lnTo>
                  <a:pt x="298065" y="97790"/>
                </a:lnTo>
                <a:lnTo>
                  <a:pt x="306026" y="109220"/>
                </a:lnTo>
                <a:lnTo>
                  <a:pt x="316422" y="119380"/>
                </a:lnTo>
                <a:lnTo>
                  <a:pt x="272951" y="200660"/>
                </a:lnTo>
                <a:lnTo>
                  <a:pt x="298006" y="200660"/>
                </a:lnTo>
                <a:lnTo>
                  <a:pt x="336029" y="129540"/>
                </a:lnTo>
                <a:lnTo>
                  <a:pt x="391857" y="129540"/>
                </a:lnTo>
                <a:lnTo>
                  <a:pt x="389561" y="123190"/>
                </a:lnTo>
                <a:lnTo>
                  <a:pt x="409412" y="106680"/>
                </a:lnTo>
                <a:lnTo>
                  <a:pt x="412566" y="100330"/>
                </a:lnTo>
                <a:lnTo>
                  <a:pt x="319601" y="100330"/>
                </a:lnTo>
                <a:lnTo>
                  <a:pt x="319601" y="83820"/>
                </a:lnTo>
                <a:lnTo>
                  <a:pt x="321183" y="80010"/>
                </a:lnTo>
                <a:lnTo>
                  <a:pt x="323304" y="78740"/>
                </a:lnTo>
                <a:lnTo>
                  <a:pt x="328614" y="74930"/>
                </a:lnTo>
                <a:lnTo>
                  <a:pt x="334972" y="71120"/>
                </a:lnTo>
                <a:lnTo>
                  <a:pt x="341330" y="69850"/>
                </a:lnTo>
                <a:lnTo>
                  <a:pt x="346103" y="68580"/>
                </a:lnTo>
                <a:lnTo>
                  <a:pt x="422034" y="68580"/>
                </a:lnTo>
                <a:lnTo>
                  <a:pt x="422351" y="64770"/>
                </a:lnTo>
                <a:close/>
              </a:path>
              <a:path w="453389" h="410209">
                <a:moveTo>
                  <a:pt x="443476" y="176530"/>
                </a:moveTo>
                <a:lnTo>
                  <a:pt x="415003" y="176530"/>
                </a:lnTo>
                <a:lnTo>
                  <a:pt x="420303" y="181610"/>
                </a:lnTo>
                <a:lnTo>
                  <a:pt x="420303" y="195580"/>
                </a:lnTo>
                <a:lnTo>
                  <a:pt x="415003" y="200660"/>
                </a:lnTo>
                <a:lnTo>
                  <a:pt x="452218" y="200660"/>
                </a:lnTo>
                <a:lnTo>
                  <a:pt x="450693" y="189230"/>
                </a:lnTo>
                <a:lnTo>
                  <a:pt x="443476" y="176530"/>
                </a:lnTo>
                <a:close/>
              </a:path>
              <a:path w="453389" h="410209">
                <a:moveTo>
                  <a:pt x="121891" y="142240"/>
                </a:moveTo>
                <a:lnTo>
                  <a:pt x="65187" y="142240"/>
                </a:lnTo>
                <a:lnTo>
                  <a:pt x="72335" y="143510"/>
                </a:lnTo>
                <a:lnTo>
                  <a:pt x="78240" y="147320"/>
                </a:lnTo>
                <a:lnTo>
                  <a:pt x="82255" y="153670"/>
                </a:lnTo>
                <a:lnTo>
                  <a:pt x="83737" y="161290"/>
                </a:lnTo>
                <a:lnTo>
                  <a:pt x="82255" y="167640"/>
                </a:lnTo>
                <a:lnTo>
                  <a:pt x="78240" y="173990"/>
                </a:lnTo>
                <a:lnTo>
                  <a:pt x="72335" y="177800"/>
                </a:lnTo>
                <a:lnTo>
                  <a:pt x="65187" y="179070"/>
                </a:lnTo>
                <a:lnTo>
                  <a:pt x="131150" y="179070"/>
                </a:lnTo>
                <a:lnTo>
                  <a:pt x="130658" y="172720"/>
                </a:lnTo>
                <a:lnTo>
                  <a:pt x="128332" y="162560"/>
                </a:lnTo>
                <a:lnTo>
                  <a:pt x="124514" y="153670"/>
                </a:lnTo>
                <a:lnTo>
                  <a:pt x="119253" y="144780"/>
                </a:lnTo>
                <a:lnTo>
                  <a:pt x="121891" y="142240"/>
                </a:lnTo>
                <a:close/>
              </a:path>
              <a:path w="453389" h="410209">
                <a:moveTo>
                  <a:pt x="391857" y="129540"/>
                </a:moveTo>
                <a:lnTo>
                  <a:pt x="336029" y="129540"/>
                </a:lnTo>
                <a:lnTo>
                  <a:pt x="342912" y="132080"/>
                </a:lnTo>
                <a:lnTo>
                  <a:pt x="350343" y="133350"/>
                </a:lnTo>
                <a:lnTo>
                  <a:pt x="361998" y="133350"/>
                </a:lnTo>
                <a:lnTo>
                  <a:pt x="370475" y="132080"/>
                </a:lnTo>
                <a:lnTo>
                  <a:pt x="392775" y="132080"/>
                </a:lnTo>
                <a:lnTo>
                  <a:pt x="391857" y="129540"/>
                </a:lnTo>
                <a:close/>
              </a:path>
              <a:path w="453389" h="410209">
                <a:moveTo>
                  <a:pt x="212510" y="7620"/>
                </a:moveTo>
                <a:lnTo>
                  <a:pt x="195571" y="7620"/>
                </a:lnTo>
                <a:lnTo>
                  <a:pt x="180918" y="11430"/>
                </a:lnTo>
                <a:lnTo>
                  <a:pt x="169342" y="21590"/>
                </a:lnTo>
                <a:lnTo>
                  <a:pt x="161740" y="34290"/>
                </a:lnTo>
                <a:lnTo>
                  <a:pt x="159008" y="49530"/>
                </a:lnTo>
                <a:lnTo>
                  <a:pt x="159008" y="57150"/>
                </a:lnTo>
                <a:lnTo>
                  <a:pt x="161129" y="64770"/>
                </a:lnTo>
                <a:lnTo>
                  <a:pt x="164829" y="71120"/>
                </a:lnTo>
                <a:lnTo>
                  <a:pt x="105479" y="129540"/>
                </a:lnTo>
                <a:lnTo>
                  <a:pt x="135083" y="129540"/>
                </a:lnTo>
                <a:lnTo>
                  <a:pt x="178618" y="87630"/>
                </a:lnTo>
                <a:lnTo>
                  <a:pt x="220966" y="87630"/>
                </a:lnTo>
                <a:lnTo>
                  <a:pt x="225943" y="85090"/>
                </a:lnTo>
                <a:lnTo>
                  <a:pt x="237448" y="73660"/>
                </a:lnTo>
                <a:lnTo>
                  <a:pt x="238239" y="72390"/>
                </a:lnTo>
                <a:lnTo>
                  <a:pt x="177021" y="72390"/>
                </a:lnTo>
                <a:lnTo>
                  <a:pt x="177021" y="62230"/>
                </a:lnTo>
                <a:lnTo>
                  <a:pt x="176497" y="62230"/>
                </a:lnTo>
                <a:lnTo>
                  <a:pt x="176497" y="59690"/>
                </a:lnTo>
                <a:lnTo>
                  <a:pt x="177558" y="58420"/>
                </a:lnTo>
                <a:lnTo>
                  <a:pt x="179143" y="57150"/>
                </a:lnTo>
                <a:lnTo>
                  <a:pt x="182855" y="54610"/>
                </a:lnTo>
                <a:lnTo>
                  <a:pt x="191335" y="52070"/>
                </a:lnTo>
                <a:lnTo>
                  <a:pt x="194514" y="50800"/>
                </a:lnTo>
                <a:lnTo>
                  <a:pt x="340159" y="50800"/>
                </a:lnTo>
                <a:lnTo>
                  <a:pt x="339565" y="48260"/>
                </a:lnTo>
                <a:lnTo>
                  <a:pt x="293632" y="48260"/>
                </a:lnTo>
                <a:lnTo>
                  <a:pt x="281309" y="46990"/>
                </a:lnTo>
                <a:lnTo>
                  <a:pt x="194514" y="46990"/>
                </a:lnTo>
                <a:lnTo>
                  <a:pt x="189213" y="41910"/>
                </a:lnTo>
                <a:lnTo>
                  <a:pt x="189213" y="27940"/>
                </a:lnTo>
                <a:lnTo>
                  <a:pt x="194514" y="22860"/>
                </a:lnTo>
                <a:lnTo>
                  <a:pt x="234726" y="22860"/>
                </a:lnTo>
                <a:lnTo>
                  <a:pt x="227311" y="15240"/>
                </a:lnTo>
                <a:lnTo>
                  <a:pt x="212510" y="7620"/>
                </a:lnTo>
                <a:close/>
              </a:path>
              <a:path w="453389" h="410209">
                <a:moveTo>
                  <a:pt x="422034" y="68580"/>
                </a:moveTo>
                <a:lnTo>
                  <a:pt x="367296" y="68580"/>
                </a:lnTo>
                <a:lnTo>
                  <a:pt x="372072" y="69850"/>
                </a:lnTo>
                <a:lnTo>
                  <a:pt x="378427" y="71120"/>
                </a:lnTo>
                <a:lnTo>
                  <a:pt x="384785" y="74930"/>
                </a:lnTo>
                <a:lnTo>
                  <a:pt x="390086" y="78740"/>
                </a:lnTo>
                <a:lnTo>
                  <a:pt x="392204" y="81280"/>
                </a:lnTo>
                <a:lnTo>
                  <a:pt x="393798" y="83820"/>
                </a:lnTo>
                <a:lnTo>
                  <a:pt x="393798" y="100330"/>
                </a:lnTo>
                <a:lnTo>
                  <a:pt x="412566" y="100330"/>
                </a:lnTo>
                <a:lnTo>
                  <a:pt x="420767" y="83820"/>
                </a:lnTo>
                <a:lnTo>
                  <a:pt x="422034" y="68580"/>
                </a:lnTo>
                <a:close/>
              </a:path>
              <a:path w="453389" h="410209">
                <a:moveTo>
                  <a:pt x="220966" y="87630"/>
                </a:moveTo>
                <a:lnTo>
                  <a:pt x="178618" y="87630"/>
                </a:lnTo>
                <a:lnTo>
                  <a:pt x="194589" y="92710"/>
                </a:lnTo>
                <a:lnTo>
                  <a:pt x="211011" y="92710"/>
                </a:lnTo>
                <a:lnTo>
                  <a:pt x="220966" y="87630"/>
                </a:lnTo>
                <a:close/>
              </a:path>
              <a:path w="453389" h="410209">
                <a:moveTo>
                  <a:pt x="340159" y="50800"/>
                </a:moveTo>
                <a:lnTo>
                  <a:pt x="208300" y="50800"/>
                </a:lnTo>
                <a:lnTo>
                  <a:pt x="211479" y="52070"/>
                </a:lnTo>
                <a:lnTo>
                  <a:pt x="215719" y="53340"/>
                </a:lnTo>
                <a:lnTo>
                  <a:pt x="223134" y="58420"/>
                </a:lnTo>
                <a:lnTo>
                  <a:pt x="224732" y="58420"/>
                </a:lnTo>
                <a:lnTo>
                  <a:pt x="225789" y="60960"/>
                </a:lnTo>
                <a:lnTo>
                  <a:pt x="225789" y="72390"/>
                </a:lnTo>
                <a:lnTo>
                  <a:pt x="238239" y="72390"/>
                </a:lnTo>
                <a:lnTo>
                  <a:pt x="239030" y="71120"/>
                </a:lnTo>
                <a:lnTo>
                  <a:pt x="241160" y="64770"/>
                </a:lnTo>
                <a:lnTo>
                  <a:pt x="422351" y="64770"/>
                </a:lnTo>
                <a:lnTo>
                  <a:pt x="422562" y="62230"/>
                </a:lnTo>
                <a:lnTo>
                  <a:pt x="357222" y="62230"/>
                </a:lnTo>
                <a:lnTo>
                  <a:pt x="350081" y="60960"/>
                </a:lnTo>
                <a:lnTo>
                  <a:pt x="344177" y="57150"/>
                </a:lnTo>
                <a:lnTo>
                  <a:pt x="340159" y="50800"/>
                </a:lnTo>
                <a:close/>
              </a:path>
              <a:path w="453389" h="410209">
                <a:moveTo>
                  <a:pt x="408118" y="25400"/>
                </a:moveTo>
                <a:lnTo>
                  <a:pt x="357222" y="25400"/>
                </a:lnTo>
                <a:lnTo>
                  <a:pt x="364370" y="26670"/>
                </a:lnTo>
                <a:lnTo>
                  <a:pt x="370275" y="30480"/>
                </a:lnTo>
                <a:lnTo>
                  <a:pt x="374290" y="36830"/>
                </a:lnTo>
                <a:lnTo>
                  <a:pt x="375772" y="44450"/>
                </a:lnTo>
                <a:lnTo>
                  <a:pt x="374290" y="50800"/>
                </a:lnTo>
                <a:lnTo>
                  <a:pt x="370275" y="57150"/>
                </a:lnTo>
                <a:lnTo>
                  <a:pt x="364370" y="60960"/>
                </a:lnTo>
                <a:lnTo>
                  <a:pt x="357222" y="62230"/>
                </a:lnTo>
                <a:lnTo>
                  <a:pt x="422562" y="62230"/>
                </a:lnTo>
                <a:lnTo>
                  <a:pt x="422879" y="58420"/>
                </a:lnTo>
                <a:lnTo>
                  <a:pt x="415003" y="33020"/>
                </a:lnTo>
                <a:lnTo>
                  <a:pt x="408118" y="25400"/>
                </a:lnTo>
                <a:close/>
              </a:path>
              <a:path w="453389" h="410209">
                <a:moveTo>
                  <a:pt x="349859" y="0"/>
                </a:moveTo>
                <a:lnTo>
                  <a:pt x="314124" y="15240"/>
                </a:lnTo>
                <a:lnTo>
                  <a:pt x="293632" y="48260"/>
                </a:lnTo>
                <a:lnTo>
                  <a:pt x="339565" y="48260"/>
                </a:lnTo>
                <a:lnTo>
                  <a:pt x="338675" y="44450"/>
                </a:lnTo>
                <a:lnTo>
                  <a:pt x="340083" y="36830"/>
                </a:lnTo>
                <a:lnTo>
                  <a:pt x="343975" y="30480"/>
                </a:lnTo>
                <a:lnTo>
                  <a:pt x="349854" y="26670"/>
                </a:lnTo>
                <a:lnTo>
                  <a:pt x="357222" y="25400"/>
                </a:lnTo>
                <a:lnTo>
                  <a:pt x="408118" y="25400"/>
                </a:lnTo>
                <a:lnTo>
                  <a:pt x="397792" y="13970"/>
                </a:lnTo>
                <a:lnTo>
                  <a:pt x="375117" y="2540"/>
                </a:lnTo>
                <a:lnTo>
                  <a:pt x="349859" y="0"/>
                </a:lnTo>
                <a:close/>
              </a:path>
              <a:path w="453389" h="410209">
                <a:moveTo>
                  <a:pt x="234726" y="22860"/>
                </a:moveTo>
                <a:lnTo>
                  <a:pt x="208300" y="22860"/>
                </a:lnTo>
                <a:lnTo>
                  <a:pt x="213597" y="27940"/>
                </a:lnTo>
                <a:lnTo>
                  <a:pt x="213597" y="41910"/>
                </a:lnTo>
                <a:lnTo>
                  <a:pt x="208300" y="46990"/>
                </a:lnTo>
                <a:lnTo>
                  <a:pt x="281309" y="46990"/>
                </a:lnTo>
                <a:lnTo>
                  <a:pt x="244339" y="43180"/>
                </a:lnTo>
                <a:lnTo>
                  <a:pt x="238433" y="26670"/>
                </a:lnTo>
                <a:lnTo>
                  <a:pt x="234726" y="228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9" name="object 49"/>
          <p:cNvGrpSpPr/>
          <p:nvPr/>
        </p:nvGrpSpPr>
        <p:grpSpPr>
          <a:xfrm>
            <a:off x="9455718" y="335828"/>
            <a:ext cx="375285" cy="334645"/>
            <a:chOff x="9455718" y="335828"/>
            <a:chExt cx="375285" cy="334645"/>
          </a:xfrm>
        </p:grpSpPr>
        <p:sp>
          <p:nvSpPr>
            <p:cNvPr id="50" name="object 50"/>
            <p:cNvSpPr/>
            <p:nvPr/>
          </p:nvSpPr>
          <p:spPr>
            <a:xfrm>
              <a:off x="9755214" y="335828"/>
              <a:ext cx="48895" cy="48895"/>
            </a:xfrm>
            <a:custGeom>
              <a:avLst/>
              <a:gdLst/>
              <a:ahLst/>
              <a:cxnLst/>
              <a:rect l="l" t="t" r="r" b="b"/>
              <a:pathLst>
                <a:path w="48895" h="48895">
                  <a:moveTo>
                    <a:pt x="19964" y="0"/>
                  </a:moveTo>
                  <a:lnTo>
                    <a:pt x="0" y="19781"/>
                  </a:lnTo>
                  <a:lnTo>
                    <a:pt x="28620" y="48402"/>
                  </a:lnTo>
                  <a:lnTo>
                    <a:pt x="44897" y="32247"/>
                  </a:lnTo>
                  <a:lnTo>
                    <a:pt x="48432" y="29108"/>
                  </a:lnTo>
                  <a:lnTo>
                    <a:pt x="48798" y="23713"/>
                  </a:lnTo>
                  <a:lnTo>
                    <a:pt x="45323" y="19811"/>
                  </a:lnTo>
                  <a:lnTo>
                    <a:pt x="29138" y="3627"/>
                  </a:lnTo>
                  <a:lnTo>
                    <a:pt x="25664" y="91"/>
                  </a:lnTo>
                  <a:lnTo>
                    <a:pt x="1996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684227" y="453268"/>
              <a:ext cx="89123" cy="159959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9455718" y="345886"/>
              <a:ext cx="375285" cy="324485"/>
            </a:xfrm>
            <a:custGeom>
              <a:avLst/>
              <a:gdLst/>
              <a:ahLst/>
              <a:cxnLst/>
              <a:rect l="l" t="t" r="r" b="b"/>
              <a:pathLst>
                <a:path w="375284" h="324484">
                  <a:moveTo>
                    <a:pt x="41117" y="0"/>
                  </a:moveTo>
                  <a:lnTo>
                    <a:pt x="25113" y="3231"/>
                  </a:lnTo>
                  <a:lnTo>
                    <a:pt x="12043" y="12043"/>
                  </a:lnTo>
                  <a:lnTo>
                    <a:pt x="3231" y="25113"/>
                  </a:lnTo>
                  <a:lnTo>
                    <a:pt x="0" y="41117"/>
                  </a:lnTo>
                  <a:lnTo>
                    <a:pt x="0" y="283342"/>
                  </a:lnTo>
                  <a:lnTo>
                    <a:pt x="24868" y="321063"/>
                  </a:lnTo>
                  <a:lnTo>
                    <a:pt x="39105" y="324368"/>
                  </a:lnTo>
                  <a:lnTo>
                    <a:pt x="374721" y="324490"/>
                  </a:lnTo>
                  <a:lnTo>
                    <a:pt x="374721" y="297058"/>
                  </a:lnTo>
                  <a:lnTo>
                    <a:pt x="33558" y="297058"/>
                  </a:lnTo>
                  <a:lnTo>
                    <a:pt x="27493" y="291023"/>
                  </a:lnTo>
                  <a:lnTo>
                    <a:pt x="27401" y="275783"/>
                  </a:lnTo>
                  <a:lnTo>
                    <a:pt x="33558" y="269626"/>
                  </a:lnTo>
                  <a:lnTo>
                    <a:pt x="82235" y="269626"/>
                  </a:lnTo>
                  <a:lnTo>
                    <a:pt x="82235" y="244602"/>
                  </a:lnTo>
                  <a:lnTo>
                    <a:pt x="27401" y="244602"/>
                  </a:lnTo>
                  <a:lnTo>
                    <a:pt x="27401" y="33558"/>
                  </a:lnTo>
                  <a:lnTo>
                    <a:pt x="33558" y="27401"/>
                  </a:lnTo>
                  <a:lnTo>
                    <a:pt x="79465" y="27401"/>
                  </a:lnTo>
                  <a:lnTo>
                    <a:pt x="79003" y="25113"/>
                  </a:lnTo>
                  <a:lnTo>
                    <a:pt x="70191" y="12043"/>
                  </a:lnTo>
                  <a:lnTo>
                    <a:pt x="57121" y="3231"/>
                  </a:lnTo>
                  <a:lnTo>
                    <a:pt x="41117" y="0"/>
                  </a:lnTo>
                  <a:close/>
                </a:path>
                <a:path w="375284" h="324484">
                  <a:moveTo>
                    <a:pt x="82235" y="269626"/>
                  </a:moveTo>
                  <a:lnTo>
                    <a:pt x="48707" y="269626"/>
                  </a:lnTo>
                  <a:lnTo>
                    <a:pt x="54833" y="275783"/>
                  </a:lnTo>
                  <a:lnTo>
                    <a:pt x="54742" y="291023"/>
                  </a:lnTo>
                  <a:lnTo>
                    <a:pt x="48707" y="297058"/>
                  </a:lnTo>
                  <a:lnTo>
                    <a:pt x="79857" y="297058"/>
                  </a:lnTo>
                  <a:lnTo>
                    <a:pt x="80924" y="294101"/>
                  </a:lnTo>
                  <a:lnTo>
                    <a:pt x="81636" y="290931"/>
                  </a:lnTo>
                  <a:lnTo>
                    <a:pt x="81991" y="287914"/>
                  </a:lnTo>
                  <a:lnTo>
                    <a:pt x="82235" y="283342"/>
                  </a:lnTo>
                  <a:lnTo>
                    <a:pt x="82235" y="269626"/>
                  </a:lnTo>
                  <a:close/>
                </a:path>
                <a:path w="375284" h="324484">
                  <a:moveTo>
                    <a:pt x="374721" y="45689"/>
                  </a:moveTo>
                  <a:lnTo>
                    <a:pt x="340735" y="45689"/>
                  </a:lnTo>
                  <a:lnTo>
                    <a:pt x="313334" y="73121"/>
                  </a:lnTo>
                  <a:lnTo>
                    <a:pt x="347319" y="73121"/>
                  </a:lnTo>
                  <a:lnTo>
                    <a:pt x="347319" y="297058"/>
                  </a:lnTo>
                  <a:lnTo>
                    <a:pt x="374721" y="297058"/>
                  </a:lnTo>
                  <a:lnTo>
                    <a:pt x="374721" y="45689"/>
                  </a:lnTo>
                  <a:close/>
                </a:path>
                <a:path w="375284" h="324484">
                  <a:moveTo>
                    <a:pt x="41117" y="242201"/>
                  </a:moveTo>
                  <a:lnTo>
                    <a:pt x="34182" y="242801"/>
                  </a:lnTo>
                  <a:lnTo>
                    <a:pt x="27401" y="244602"/>
                  </a:lnTo>
                  <a:lnTo>
                    <a:pt x="54833" y="244602"/>
                  </a:lnTo>
                  <a:lnTo>
                    <a:pt x="48052" y="242801"/>
                  </a:lnTo>
                  <a:lnTo>
                    <a:pt x="41117" y="242201"/>
                  </a:lnTo>
                  <a:close/>
                </a:path>
                <a:path w="375284" h="324484">
                  <a:moveTo>
                    <a:pt x="79465" y="27401"/>
                  </a:moveTo>
                  <a:lnTo>
                    <a:pt x="48707" y="27401"/>
                  </a:lnTo>
                  <a:lnTo>
                    <a:pt x="54833" y="33558"/>
                  </a:lnTo>
                  <a:lnTo>
                    <a:pt x="54833" y="244602"/>
                  </a:lnTo>
                  <a:lnTo>
                    <a:pt x="82235" y="244602"/>
                  </a:lnTo>
                  <a:lnTo>
                    <a:pt x="82235" y="73121"/>
                  </a:lnTo>
                  <a:lnTo>
                    <a:pt x="216987" y="73121"/>
                  </a:lnTo>
                  <a:lnTo>
                    <a:pt x="244358" y="45689"/>
                  </a:lnTo>
                  <a:lnTo>
                    <a:pt x="82235" y="45689"/>
                  </a:lnTo>
                  <a:lnTo>
                    <a:pt x="82235" y="41117"/>
                  </a:lnTo>
                  <a:lnTo>
                    <a:pt x="79465" y="274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9567671" y="362102"/>
              <a:ext cx="210007" cy="251125"/>
            </a:xfrm>
            <a:prstGeom prst="rect">
              <a:avLst/>
            </a:prstGeom>
          </p:spPr>
        </p:pic>
      </p:grpSp>
      <p:grpSp>
        <p:nvGrpSpPr>
          <p:cNvPr id="54" name="object 54"/>
          <p:cNvGrpSpPr/>
          <p:nvPr/>
        </p:nvGrpSpPr>
        <p:grpSpPr>
          <a:xfrm>
            <a:off x="4977955" y="0"/>
            <a:ext cx="5687060" cy="6858000"/>
            <a:chOff x="4977955" y="0"/>
            <a:chExt cx="5687060" cy="6858000"/>
          </a:xfrm>
        </p:grpSpPr>
        <p:sp>
          <p:nvSpPr>
            <p:cNvPr id="55" name="object 55"/>
            <p:cNvSpPr/>
            <p:nvPr/>
          </p:nvSpPr>
          <p:spPr>
            <a:xfrm>
              <a:off x="7691505" y="0"/>
              <a:ext cx="0" cy="6858000"/>
            </a:xfrm>
            <a:custGeom>
              <a:avLst/>
              <a:gdLst/>
              <a:ahLst/>
              <a:cxnLst/>
              <a:rect l="l" t="t" r="r" b="b"/>
              <a:pathLst>
                <a:path h="6858000">
                  <a:moveTo>
                    <a:pt x="0" y="5964149"/>
                  </a:moveTo>
                  <a:lnTo>
                    <a:pt x="0" y="6857999"/>
                  </a:lnTo>
                </a:path>
                <a:path h="6858000">
                  <a:moveTo>
                    <a:pt x="0" y="0"/>
                  </a:moveTo>
                  <a:lnTo>
                    <a:pt x="0" y="4579214"/>
                  </a:lnTo>
                </a:path>
              </a:pathLst>
            </a:custGeom>
            <a:ln w="6349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982717" y="4579214"/>
              <a:ext cx="5677535" cy="1384935"/>
            </a:xfrm>
            <a:custGeom>
              <a:avLst/>
              <a:gdLst/>
              <a:ahLst/>
              <a:cxnLst/>
              <a:rect l="l" t="t" r="r" b="b"/>
              <a:pathLst>
                <a:path w="5677534" h="1384935">
                  <a:moveTo>
                    <a:pt x="5677539" y="0"/>
                  </a:moveTo>
                  <a:lnTo>
                    <a:pt x="0" y="0"/>
                  </a:lnTo>
                  <a:lnTo>
                    <a:pt x="0" y="1384934"/>
                  </a:lnTo>
                  <a:lnTo>
                    <a:pt x="5677539" y="1384934"/>
                  </a:lnTo>
                  <a:lnTo>
                    <a:pt x="5677539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982717" y="4579214"/>
              <a:ext cx="5677535" cy="1384935"/>
            </a:xfrm>
            <a:custGeom>
              <a:avLst/>
              <a:gdLst/>
              <a:ahLst/>
              <a:cxnLst/>
              <a:rect l="l" t="t" r="r" b="b"/>
              <a:pathLst>
                <a:path w="5677534" h="1384935">
                  <a:moveTo>
                    <a:pt x="0" y="1384934"/>
                  </a:moveTo>
                  <a:lnTo>
                    <a:pt x="5677539" y="1384934"/>
                  </a:lnTo>
                  <a:lnTo>
                    <a:pt x="5677539" y="0"/>
                  </a:lnTo>
                  <a:lnTo>
                    <a:pt x="0" y="0"/>
                  </a:lnTo>
                  <a:lnTo>
                    <a:pt x="0" y="1384934"/>
                  </a:lnTo>
                  <a:close/>
                </a:path>
              </a:pathLst>
            </a:custGeom>
            <a:ln w="9524">
              <a:solidFill>
                <a:srgbClr val="ED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11524243" y="5874821"/>
            <a:ext cx="2457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latin typeface="Calibri"/>
                <a:cs typeface="Calibri"/>
              </a:rPr>
              <a:t>2/2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062223" y="4590413"/>
            <a:ext cx="540512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i="1" dirty="0">
                <a:latin typeface="Calibri"/>
                <a:cs typeface="Calibri"/>
              </a:rPr>
              <a:t>Find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Calibri"/>
                <a:cs typeface="Calibri"/>
              </a:rPr>
              <a:t>out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i="1" spc="-10" dirty="0">
                <a:latin typeface="Calibri"/>
                <a:cs typeface="Calibri"/>
              </a:rPr>
              <a:t>more: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i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https://international.unsa.ba/course-</a:t>
            </a:r>
            <a:r>
              <a:rPr sz="2800" spc="-10" dirty="0">
                <a:solidFill>
                  <a:srgbClr val="0462C1"/>
                </a:solidFill>
                <a:latin typeface="Times New Roman"/>
                <a:cs typeface="Times New Roman"/>
              </a:rPr>
              <a:t> </a:t>
            </a:r>
            <a:r>
              <a:rPr sz="2800" i="1" u="sng" spc="-3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catalogue-for-</a:t>
            </a:r>
            <a:r>
              <a:rPr sz="2800" i="1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exchange-</a:t>
            </a:r>
            <a:r>
              <a:rPr sz="2800" i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students/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40" y="609671"/>
            <a:ext cx="395351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0" dirty="0"/>
              <a:t>UNSA</a:t>
            </a:r>
            <a:r>
              <a:rPr sz="4400" b="0" spc="-235" dirty="0">
                <a:latin typeface="Times New Roman"/>
                <a:cs typeface="Times New Roman"/>
              </a:rPr>
              <a:t> </a:t>
            </a:r>
            <a:r>
              <a:rPr sz="4400" dirty="0"/>
              <a:t>in</a:t>
            </a:r>
            <a:r>
              <a:rPr sz="4400" b="0" spc="-210" dirty="0">
                <a:latin typeface="Times New Roman"/>
                <a:cs typeface="Times New Roman"/>
              </a:rPr>
              <a:t> </a:t>
            </a:r>
            <a:r>
              <a:rPr sz="4400" spc="-40" dirty="0"/>
              <a:t>Numbers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02664" y="1767440"/>
            <a:ext cx="3689985" cy="373507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75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0" spc="-40" dirty="0">
                <a:latin typeface="Calibri Light"/>
                <a:cs typeface="Calibri Light"/>
              </a:rPr>
              <a:t>STUDENTS: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22.106*</a:t>
            </a:r>
            <a:endParaRPr sz="2800">
              <a:latin typeface="Calibri Light"/>
              <a:cs typeface="Calibri Light"/>
            </a:endParaRPr>
          </a:p>
          <a:p>
            <a:pPr marL="697865" lvl="1" indent="-229235">
              <a:lnSpc>
                <a:spcPts val="2740"/>
              </a:lnSpc>
              <a:spcBef>
                <a:spcPts val="245"/>
              </a:spcBef>
              <a:buFont typeface="Arial"/>
              <a:buChar char="•"/>
              <a:tabLst>
                <a:tab pos="698500" algn="l"/>
              </a:tabLst>
            </a:pPr>
            <a:r>
              <a:rPr sz="2400" b="0" dirty="0">
                <a:latin typeface="Calibri Light"/>
                <a:cs typeface="Calibri Light"/>
              </a:rPr>
              <a:t>1.000+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Calibri Light"/>
                <a:cs typeface="Calibri Light"/>
              </a:rPr>
              <a:t>international</a:t>
            </a:r>
            <a:endParaRPr sz="2400">
              <a:latin typeface="Calibri Light"/>
              <a:cs typeface="Calibri Light"/>
            </a:endParaRPr>
          </a:p>
          <a:p>
            <a:pPr marL="697865">
              <a:lnSpc>
                <a:spcPts val="2740"/>
              </a:lnSpc>
            </a:pPr>
            <a:r>
              <a:rPr sz="2400" b="0" spc="-10" dirty="0">
                <a:latin typeface="Calibri Light"/>
                <a:cs typeface="Calibri Light"/>
              </a:rPr>
              <a:t>students</a:t>
            </a:r>
            <a:endParaRPr sz="2400">
              <a:latin typeface="Calibri Light"/>
              <a:cs typeface="Calibri Light"/>
            </a:endParaRPr>
          </a:p>
          <a:p>
            <a:pPr marL="1155065" marR="5080" lvl="2" indent="-228600">
              <a:lnSpc>
                <a:spcPts val="2160"/>
              </a:lnSpc>
              <a:spcBef>
                <a:spcPts val="555"/>
              </a:spcBef>
              <a:buFont typeface="Arial"/>
              <a:buChar char="•"/>
              <a:tabLst>
                <a:tab pos="1155065" algn="l"/>
                <a:tab pos="1155700" algn="l"/>
              </a:tabLst>
            </a:pPr>
            <a:r>
              <a:rPr sz="2000" b="0" dirty="0">
                <a:latin typeface="Calibri Light"/>
                <a:cs typeface="Calibri Light"/>
              </a:rPr>
              <a:t>832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Calibri Light"/>
                <a:cs typeface="Calibri Light"/>
              </a:rPr>
              <a:t>international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Calibri Light"/>
                <a:cs typeface="Calibri Light"/>
              </a:rPr>
              <a:t>degree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Calibri Light"/>
                <a:cs typeface="Calibri Light"/>
              </a:rPr>
              <a:t>students</a:t>
            </a:r>
            <a:endParaRPr sz="2000">
              <a:latin typeface="Calibri Light"/>
              <a:cs typeface="Calibri Light"/>
            </a:endParaRPr>
          </a:p>
          <a:p>
            <a:pPr marL="1155700" lvl="2" indent="-228600">
              <a:lnSpc>
                <a:spcPts val="2280"/>
              </a:lnSpc>
              <a:spcBef>
                <a:spcPts val="229"/>
              </a:spcBef>
              <a:buFont typeface="Arial"/>
              <a:buChar char="•"/>
              <a:tabLst>
                <a:tab pos="1155065" algn="l"/>
                <a:tab pos="1155700" algn="l"/>
              </a:tabLst>
            </a:pPr>
            <a:r>
              <a:rPr sz="2000" b="0" dirty="0">
                <a:latin typeface="Calibri Light"/>
                <a:cs typeface="Calibri Light"/>
              </a:rPr>
              <a:t>250+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Calibri Light"/>
                <a:cs typeface="Calibri Light"/>
              </a:rPr>
              <a:t>incoming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Calibri Light"/>
                <a:cs typeface="Calibri Light"/>
              </a:rPr>
              <a:t>mobility</a:t>
            </a:r>
            <a:endParaRPr sz="2000">
              <a:latin typeface="Calibri Light"/>
              <a:cs typeface="Calibri Light"/>
            </a:endParaRPr>
          </a:p>
          <a:p>
            <a:pPr marL="1155700">
              <a:lnSpc>
                <a:spcPts val="2280"/>
              </a:lnSpc>
            </a:pPr>
            <a:r>
              <a:rPr sz="2000" b="0" spc="-10" dirty="0">
                <a:latin typeface="Calibri Light"/>
                <a:cs typeface="Calibri Light"/>
              </a:rPr>
              <a:t>students</a:t>
            </a:r>
            <a:endParaRPr sz="2000">
              <a:latin typeface="Calibri Light"/>
              <a:cs typeface="Calibri Light"/>
            </a:endParaRPr>
          </a:p>
          <a:p>
            <a:pPr marL="241300" indent="-228600">
              <a:lnSpc>
                <a:spcPct val="100000"/>
              </a:lnSpc>
              <a:spcBef>
                <a:spcPts val="615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0" spc="-75" dirty="0">
                <a:latin typeface="Calibri Light"/>
                <a:cs typeface="Calibri Light"/>
              </a:rPr>
              <a:t>STAFF: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b="0" spc="-20" dirty="0">
                <a:latin typeface="Calibri Light"/>
                <a:cs typeface="Calibri Light"/>
              </a:rPr>
              <a:t>2.670</a:t>
            </a:r>
            <a:endParaRPr sz="2800">
              <a:latin typeface="Calibri Light"/>
              <a:cs typeface="Calibri Light"/>
            </a:endParaRPr>
          </a:p>
          <a:p>
            <a:pPr marL="697865" lvl="1" indent="-229235">
              <a:lnSpc>
                <a:spcPct val="100000"/>
              </a:lnSpc>
              <a:spcBef>
                <a:spcPts val="234"/>
              </a:spcBef>
              <a:buFont typeface="Arial"/>
              <a:buChar char="•"/>
              <a:tabLst>
                <a:tab pos="698500" algn="l"/>
              </a:tabLst>
            </a:pPr>
            <a:r>
              <a:rPr sz="2400" b="0" dirty="0">
                <a:latin typeface="Calibri Light"/>
                <a:cs typeface="Calibri Light"/>
              </a:rPr>
              <a:t>1.761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teaching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b="0" spc="-20" dirty="0">
                <a:latin typeface="Calibri Light"/>
                <a:cs typeface="Calibri Light"/>
              </a:rPr>
              <a:t>staff</a:t>
            </a:r>
            <a:endParaRPr sz="2400">
              <a:latin typeface="Calibri Light"/>
              <a:cs typeface="Calibri Light"/>
            </a:endParaRPr>
          </a:p>
          <a:p>
            <a:pPr marL="697865" lvl="1" indent="-229235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698500" algn="l"/>
              </a:tabLst>
            </a:pPr>
            <a:r>
              <a:rPr sz="2400" b="0" dirty="0">
                <a:latin typeface="Calibri Light"/>
                <a:cs typeface="Calibri Light"/>
              </a:rPr>
              <a:t>909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Calibri Light"/>
                <a:cs typeface="Calibri Light"/>
              </a:rPr>
              <a:t>administrative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b="0" spc="-20" dirty="0">
                <a:latin typeface="Calibri Light"/>
                <a:cs typeface="Calibri Light"/>
              </a:rPr>
              <a:t>staff</a:t>
            </a:r>
            <a:endParaRPr sz="24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33154" y="1389494"/>
            <a:ext cx="2055495" cy="602615"/>
          </a:xfrm>
          <a:prstGeom prst="rect">
            <a:avLst/>
          </a:prstGeom>
          <a:solidFill>
            <a:srgbClr val="B3C6E7"/>
          </a:solidFill>
          <a:ln w="12700">
            <a:solidFill>
              <a:srgbClr val="4471C4"/>
            </a:solidFill>
          </a:ln>
        </p:spPr>
        <p:txBody>
          <a:bodyPr vert="horz" wrap="square" lIns="0" tIns="98425" rIns="0" bIns="0" rtlCol="0">
            <a:spAutoFit/>
          </a:bodyPr>
          <a:lstStyle/>
          <a:p>
            <a:pPr marL="200660">
              <a:lnSpc>
                <a:spcPct val="100000"/>
              </a:lnSpc>
              <a:spcBef>
                <a:spcPts val="775"/>
              </a:spcBef>
            </a:pPr>
            <a:r>
              <a:rPr sz="2400" dirty="0">
                <a:latin typeface="Calibri"/>
                <a:cs typeface="Calibri"/>
              </a:rPr>
              <a:t>1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Calibri"/>
                <a:cs typeface="Calibri"/>
              </a:rPr>
              <a:t>RECTORATE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33154" y="3531739"/>
            <a:ext cx="4317365" cy="932180"/>
          </a:xfrm>
          <a:prstGeom prst="rect">
            <a:avLst/>
          </a:prstGeom>
          <a:solidFill>
            <a:srgbClr val="DEEBF7"/>
          </a:solidFill>
          <a:ln w="12700">
            <a:solidFill>
              <a:srgbClr val="4471C4"/>
            </a:solidFill>
          </a:ln>
        </p:spPr>
        <p:txBody>
          <a:bodyPr vert="horz" wrap="square" lIns="0" tIns="16510" rIns="0" bIns="0" rtlCol="0">
            <a:spAutoFit/>
          </a:bodyPr>
          <a:lstStyle/>
          <a:p>
            <a:pPr marL="1145540" marR="401320" indent="-736600">
              <a:lnSpc>
                <a:spcPct val="100000"/>
              </a:lnSpc>
              <a:spcBef>
                <a:spcPts val="130"/>
              </a:spcBef>
            </a:pPr>
            <a:r>
              <a:rPr sz="2800" dirty="0">
                <a:latin typeface="Calibri"/>
                <a:cs typeface="Calibri"/>
              </a:rPr>
              <a:t>8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Calibri"/>
                <a:cs typeface="Calibri"/>
              </a:rPr>
              <a:t>RESEARCH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Calibri"/>
                <a:cs typeface="Calibri"/>
              </a:rPr>
              <a:t>INSTITUTES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Calibri"/>
                <a:cs typeface="Calibri"/>
              </a:rPr>
              <a:t>CENTRES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33154" y="2104634"/>
            <a:ext cx="2580640" cy="1273175"/>
          </a:xfrm>
          <a:prstGeom prst="rect">
            <a:avLst/>
          </a:prstGeom>
          <a:solidFill>
            <a:srgbClr val="8EAADC"/>
          </a:solidFill>
          <a:ln w="12700">
            <a:solidFill>
              <a:srgbClr val="4471C4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4760"/>
              </a:lnSpc>
            </a:pPr>
            <a:r>
              <a:rPr sz="4000" spc="-25" dirty="0">
                <a:latin typeface="Calibri"/>
                <a:cs typeface="Calibri"/>
              </a:rPr>
              <a:t>22</a:t>
            </a:r>
            <a:endParaRPr sz="4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4000" spc="-10" dirty="0">
                <a:latin typeface="Calibri"/>
                <a:cs typeface="Calibri"/>
              </a:rPr>
              <a:t>FACULTIES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439899" y="1462781"/>
            <a:ext cx="602615" cy="1914525"/>
          </a:xfrm>
          <a:prstGeom prst="rect">
            <a:avLst/>
          </a:prstGeom>
          <a:solidFill>
            <a:srgbClr val="BCD7EE"/>
          </a:solidFill>
          <a:ln w="12700">
            <a:solidFill>
              <a:srgbClr val="4471C4"/>
            </a:solidFill>
          </a:ln>
        </p:spPr>
        <p:txBody>
          <a:bodyPr vert="vert" wrap="square" lIns="0" tIns="97155" rIns="0" bIns="0" rtlCol="0">
            <a:spAutoFit/>
          </a:bodyPr>
          <a:lstStyle/>
          <a:p>
            <a:pPr marL="107314">
              <a:lnSpc>
                <a:spcPct val="100000"/>
              </a:lnSpc>
              <a:spcBef>
                <a:spcPts val="765"/>
              </a:spcBef>
            </a:pPr>
            <a:r>
              <a:rPr sz="2400" dirty="0">
                <a:latin typeface="Calibri"/>
                <a:cs typeface="Calibri"/>
              </a:rPr>
              <a:t>3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Calibri"/>
                <a:cs typeface="Calibri"/>
              </a:rPr>
              <a:t>ACADEMIES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33154" y="4604241"/>
            <a:ext cx="2666365" cy="602615"/>
          </a:xfrm>
          <a:prstGeom prst="rect">
            <a:avLst/>
          </a:prstGeom>
          <a:solidFill>
            <a:srgbClr val="2D75B6"/>
          </a:solidFill>
          <a:ln w="12700">
            <a:solidFill>
              <a:srgbClr val="4471C4"/>
            </a:solidFill>
          </a:ln>
        </p:spPr>
        <p:txBody>
          <a:bodyPr vert="horz" wrap="square" lIns="0" tIns="149860" rIns="0" bIns="0" rtlCol="0">
            <a:spAutoFit/>
          </a:bodyPr>
          <a:lstStyle/>
          <a:p>
            <a:pPr marL="290195">
              <a:lnSpc>
                <a:spcPct val="100000"/>
              </a:lnSpc>
              <a:spcBef>
                <a:spcPts val="1180"/>
              </a:spcBef>
            </a:pPr>
            <a:r>
              <a:rPr sz="1800" dirty="0">
                <a:latin typeface="Calibri"/>
                <a:cs typeface="Calibri"/>
              </a:rPr>
              <a:t>1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UNIVERSITY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LIBRARY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532253" y="4617839"/>
            <a:ext cx="1517650" cy="602615"/>
          </a:xfrm>
          <a:prstGeom prst="rect">
            <a:avLst/>
          </a:prstGeom>
          <a:solidFill>
            <a:srgbClr val="D6DCE5"/>
          </a:solidFill>
          <a:ln w="12700">
            <a:solidFill>
              <a:srgbClr val="4471C4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23939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1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Calibri"/>
                <a:cs typeface="Calibri"/>
              </a:rPr>
              <a:t>STUDENT</a:t>
            </a:r>
            <a:endParaRPr sz="1800">
              <a:latin typeface="Calibri"/>
              <a:cs typeface="Calibri"/>
            </a:endParaRPr>
          </a:p>
          <a:p>
            <a:pPr marL="155575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PARLIAMENT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33154" y="5376479"/>
            <a:ext cx="3146425" cy="602615"/>
          </a:xfrm>
          <a:prstGeom prst="rect">
            <a:avLst/>
          </a:prstGeom>
          <a:solidFill>
            <a:srgbClr val="9CC3E6"/>
          </a:solidFill>
          <a:ln w="12700">
            <a:solidFill>
              <a:srgbClr val="4471C4"/>
            </a:solidFill>
          </a:ln>
        </p:spPr>
        <p:txBody>
          <a:bodyPr vert="horz" wrap="square" lIns="0" tIns="149860" rIns="0" bIns="0" rtlCol="0">
            <a:spAutoFit/>
          </a:bodyPr>
          <a:lstStyle/>
          <a:p>
            <a:pPr marL="227965">
              <a:lnSpc>
                <a:spcPct val="100000"/>
              </a:lnSpc>
              <a:spcBef>
                <a:spcPts val="1180"/>
              </a:spcBef>
            </a:pPr>
            <a:r>
              <a:rPr sz="1800" spc="-20" dirty="0">
                <a:latin typeface="Calibri"/>
                <a:cs typeface="Calibri"/>
              </a:rPr>
              <a:t>NATIONAL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MUSEUM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Calibri"/>
                <a:cs typeface="Calibri"/>
              </a:rPr>
              <a:t>B&amp;H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11282" y="6332318"/>
            <a:ext cx="137858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0" dirty="0">
                <a:latin typeface="Calibri Light"/>
                <a:cs typeface="Calibri Light"/>
              </a:rPr>
              <a:t>*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Numbers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in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b="0" spc="-20" dirty="0">
                <a:latin typeface="Calibri Light"/>
                <a:cs typeface="Calibri Light"/>
              </a:rPr>
              <a:t>2026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637641" y="6236802"/>
            <a:ext cx="1433830" cy="250825"/>
          </a:xfrm>
          <a:custGeom>
            <a:avLst/>
            <a:gdLst/>
            <a:ahLst/>
            <a:cxnLst/>
            <a:rect l="l" t="t" r="r" b="b"/>
            <a:pathLst>
              <a:path w="1433829" h="250825">
                <a:moveTo>
                  <a:pt x="0" y="250532"/>
                </a:moveTo>
                <a:lnTo>
                  <a:pt x="1433440" y="250532"/>
                </a:lnTo>
                <a:lnTo>
                  <a:pt x="1433440" y="0"/>
                </a:lnTo>
                <a:lnTo>
                  <a:pt x="0" y="0"/>
                </a:lnTo>
                <a:lnTo>
                  <a:pt x="0" y="250532"/>
                </a:lnTo>
                <a:close/>
              </a:path>
            </a:pathLst>
          </a:custGeom>
          <a:solidFill>
            <a:srgbClr val="8EAADC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0717792" y="6262214"/>
            <a:ext cx="12655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University</a:t>
            </a:r>
            <a:r>
              <a:rPr sz="11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1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Sarajevo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211317" y="6487334"/>
            <a:ext cx="1859914" cy="261620"/>
          </a:xfrm>
          <a:custGeom>
            <a:avLst/>
            <a:gdLst/>
            <a:ahLst/>
            <a:cxnLst/>
            <a:rect l="l" t="t" r="r" b="b"/>
            <a:pathLst>
              <a:path w="1859915" h="261620">
                <a:moveTo>
                  <a:pt x="1859779" y="0"/>
                </a:moveTo>
                <a:lnTo>
                  <a:pt x="0" y="0"/>
                </a:lnTo>
                <a:lnTo>
                  <a:pt x="0" y="261604"/>
                </a:lnTo>
                <a:lnTo>
                  <a:pt x="1859779" y="261604"/>
                </a:lnTo>
                <a:lnTo>
                  <a:pt x="1859779" y="0"/>
                </a:lnTo>
                <a:close/>
              </a:path>
            </a:pathLst>
          </a:custGeom>
          <a:solidFill>
            <a:srgbClr val="FFD9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0291326" y="6512757"/>
            <a:ext cx="16865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International</a:t>
            </a:r>
            <a:r>
              <a:rPr sz="11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Relations</a:t>
            </a:r>
            <a:r>
              <a:rPr sz="11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Office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56629" y="3022427"/>
            <a:ext cx="771525" cy="415290"/>
          </a:xfrm>
          <a:custGeom>
            <a:avLst/>
            <a:gdLst/>
            <a:ahLst/>
            <a:cxnLst/>
            <a:rect l="l" t="t" r="r" b="b"/>
            <a:pathLst>
              <a:path w="771525" h="415289">
                <a:moveTo>
                  <a:pt x="385489" y="0"/>
                </a:moveTo>
                <a:lnTo>
                  <a:pt x="344915" y="2559"/>
                </a:lnTo>
                <a:lnTo>
                  <a:pt x="304746" y="8381"/>
                </a:lnTo>
                <a:lnTo>
                  <a:pt x="265176" y="17427"/>
                </a:lnTo>
                <a:lnTo>
                  <a:pt x="226399" y="29657"/>
                </a:lnTo>
                <a:lnTo>
                  <a:pt x="175573" y="51023"/>
                </a:lnTo>
                <a:lnTo>
                  <a:pt x="127110" y="77049"/>
                </a:lnTo>
                <a:lnTo>
                  <a:pt x="81329" y="107551"/>
                </a:lnTo>
                <a:lnTo>
                  <a:pt x="38554" y="142341"/>
                </a:lnTo>
                <a:lnTo>
                  <a:pt x="9950" y="186000"/>
                </a:lnTo>
                <a:lnTo>
                  <a:pt x="0" y="237225"/>
                </a:lnTo>
                <a:lnTo>
                  <a:pt x="0" y="415168"/>
                </a:lnTo>
                <a:lnTo>
                  <a:pt x="370667" y="415168"/>
                </a:lnTo>
                <a:lnTo>
                  <a:pt x="370667" y="121127"/>
                </a:lnTo>
                <a:lnTo>
                  <a:pt x="227588" y="190987"/>
                </a:lnTo>
                <a:lnTo>
                  <a:pt x="225719" y="191963"/>
                </a:lnTo>
                <a:lnTo>
                  <a:pt x="223634" y="192481"/>
                </a:lnTo>
                <a:lnTo>
                  <a:pt x="221504" y="192450"/>
                </a:lnTo>
                <a:lnTo>
                  <a:pt x="218505" y="192511"/>
                </a:lnTo>
                <a:lnTo>
                  <a:pt x="215563" y="191505"/>
                </a:lnTo>
                <a:lnTo>
                  <a:pt x="213207" y="189646"/>
                </a:lnTo>
                <a:lnTo>
                  <a:pt x="208931" y="186659"/>
                </a:lnTo>
                <a:lnTo>
                  <a:pt x="206776" y="181447"/>
                </a:lnTo>
                <a:lnTo>
                  <a:pt x="207718" y="176296"/>
                </a:lnTo>
                <a:lnTo>
                  <a:pt x="225957" y="61691"/>
                </a:lnTo>
                <a:lnTo>
                  <a:pt x="235887" y="57820"/>
                </a:lnTo>
                <a:lnTo>
                  <a:pt x="250800" y="52972"/>
                </a:lnTo>
                <a:lnTo>
                  <a:pt x="265323" y="48642"/>
                </a:lnTo>
                <a:lnTo>
                  <a:pt x="279510" y="44786"/>
                </a:lnTo>
                <a:lnTo>
                  <a:pt x="293418" y="41361"/>
                </a:lnTo>
                <a:lnTo>
                  <a:pt x="323490" y="72580"/>
                </a:lnTo>
                <a:lnTo>
                  <a:pt x="361859" y="89264"/>
                </a:lnTo>
                <a:lnTo>
                  <a:pt x="403679" y="90340"/>
                </a:lnTo>
                <a:lnTo>
                  <a:pt x="444102" y="74736"/>
                </a:lnTo>
                <a:lnTo>
                  <a:pt x="478002" y="40477"/>
                </a:lnTo>
                <a:lnTo>
                  <a:pt x="492361" y="44128"/>
                </a:lnTo>
                <a:lnTo>
                  <a:pt x="534640" y="57698"/>
                </a:lnTo>
                <a:lnTo>
                  <a:pt x="563404" y="176296"/>
                </a:lnTo>
                <a:lnTo>
                  <a:pt x="564358" y="181447"/>
                </a:lnTo>
                <a:lnTo>
                  <a:pt x="562203" y="186659"/>
                </a:lnTo>
                <a:lnTo>
                  <a:pt x="557915" y="189646"/>
                </a:lnTo>
                <a:lnTo>
                  <a:pt x="555558" y="191505"/>
                </a:lnTo>
                <a:lnTo>
                  <a:pt x="552629" y="192511"/>
                </a:lnTo>
                <a:lnTo>
                  <a:pt x="549618" y="192450"/>
                </a:lnTo>
                <a:lnTo>
                  <a:pt x="547509" y="192481"/>
                </a:lnTo>
                <a:lnTo>
                  <a:pt x="545415" y="191963"/>
                </a:lnTo>
                <a:lnTo>
                  <a:pt x="543534" y="190987"/>
                </a:lnTo>
                <a:lnTo>
                  <a:pt x="400312" y="121127"/>
                </a:lnTo>
                <a:lnTo>
                  <a:pt x="400312" y="415168"/>
                </a:lnTo>
                <a:lnTo>
                  <a:pt x="770979" y="415168"/>
                </a:lnTo>
                <a:lnTo>
                  <a:pt x="770979" y="237225"/>
                </a:lnTo>
                <a:lnTo>
                  <a:pt x="768482" y="211011"/>
                </a:lnTo>
                <a:lnTo>
                  <a:pt x="748925" y="162880"/>
                </a:lnTo>
                <a:lnTo>
                  <a:pt x="690450" y="106376"/>
                </a:lnTo>
                <a:lnTo>
                  <a:pt x="644852" y="75426"/>
                </a:lnTo>
                <a:lnTo>
                  <a:pt x="596079" y="49762"/>
                </a:lnTo>
                <a:lnTo>
                  <a:pt x="544580" y="29657"/>
                </a:lnTo>
                <a:lnTo>
                  <a:pt x="505921" y="16943"/>
                </a:lnTo>
                <a:lnTo>
                  <a:pt x="466361" y="7730"/>
                </a:lnTo>
                <a:lnTo>
                  <a:pt x="426138" y="2066"/>
                </a:lnTo>
                <a:lnTo>
                  <a:pt x="385489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90066" y="2391498"/>
            <a:ext cx="508000" cy="571500"/>
          </a:xfrm>
          <a:custGeom>
            <a:avLst/>
            <a:gdLst/>
            <a:ahLst/>
            <a:cxnLst/>
            <a:rect l="l" t="t" r="r" b="b"/>
            <a:pathLst>
              <a:path w="508000" h="571500">
                <a:moveTo>
                  <a:pt x="470446" y="426935"/>
                </a:moveTo>
                <a:lnTo>
                  <a:pt x="458812" y="367817"/>
                </a:lnTo>
                <a:lnTo>
                  <a:pt x="440194" y="310527"/>
                </a:lnTo>
                <a:lnTo>
                  <a:pt x="413385" y="261289"/>
                </a:lnTo>
                <a:lnTo>
                  <a:pt x="378510" y="217411"/>
                </a:lnTo>
                <a:lnTo>
                  <a:pt x="358444" y="237121"/>
                </a:lnTo>
                <a:lnTo>
                  <a:pt x="337185" y="255498"/>
                </a:lnTo>
                <a:lnTo>
                  <a:pt x="291338" y="287997"/>
                </a:lnTo>
                <a:lnTo>
                  <a:pt x="256743" y="306781"/>
                </a:lnTo>
                <a:lnTo>
                  <a:pt x="221335" y="323900"/>
                </a:lnTo>
                <a:lnTo>
                  <a:pt x="185153" y="339344"/>
                </a:lnTo>
                <a:lnTo>
                  <a:pt x="148259" y="353072"/>
                </a:lnTo>
                <a:lnTo>
                  <a:pt x="140525" y="355701"/>
                </a:lnTo>
                <a:lnTo>
                  <a:pt x="132105" y="351548"/>
                </a:lnTo>
                <a:lnTo>
                  <a:pt x="127444" y="337781"/>
                </a:lnTo>
                <a:lnTo>
                  <a:pt x="129463" y="331127"/>
                </a:lnTo>
                <a:lnTo>
                  <a:pt x="134467" y="327291"/>
                </a:lnTo>
                <a:lnTo>
                  <a:pt x="144424" y="317246"/>
                </a:lnTo>
                <a:lnTo>
                  <a:pt x="167233" y="281749"/>
                </a:lnTo>
                <a:lnTo>
                  <a:pt x="171691" y="271081"/>
                </a:lnTo>
                <a:lnTo>
                  <a:pt x="164274" y="278485"/>
                </a:lnTo>
                <a:lnTo>
                  <a:pt x="156540" y="285521"/>
                </a:lnTo>
                <a:lnTo>
                  <a:pt x="121462" y="310629"/>
                </a:lnTo>
                <a:lnTo>
                  <a:pt x="81635" y="330174"/>
                </a:lnTo>
                <a:lnTo>
                  <a:pt x="60642" y="337502"/>
                </a:lnTo>
                <a:lnTo>
                  <a:pt x="52793" y="349592"/>
                </a:lnTo>
                <a:lnTo>
                  <a:pt x="36766" y="389559"/>
                </a:lnTo>
                <a:lnTo>
                  <a:pt x="32321" y="423367"/>
                </a:lnTo>
                <a:lnTo>
                  <a:pt x="54762" y="465848"/>
                </a:lnTo>
                <a:lnTo>
                  <a:pt x="84328" y="501916"/>
                </a:lnTo>
                <a:lnTo>
                  <a:pt x="119748" y="531025"/>
                </a:lnTo>
                <a:lnTo>
                  <a:pt x="159804" y="552665"/>
                </a:lnTo>
                <a:lnTo>
                  <a:pt x="203225" y="566293"/>
                </a:lnTo>
                <a:lnTo>
                  <a:pt x="248793" y="571398"/>
                </a:lnTo>
                <a:lnTo>
                  <a:pt x="295249" y="567461"/>
                </a:lnTo>
                <a:lnTo>
                  <a:pt x="341363" y="553935"/>
                </a:lnTo>
                <a:lnTo>
                  <a:pt x="382600" y="532257"/>
                </a:lnTo>
                <a:lnTo>
                  <a:pt x="418490" y="503237"/>
                </a:lnTo>
                <a:lnTo>
                  <a:pt x="448094" y="467817"/>
                </a:lnTo>
                <a:lnTo>
                  <a:pt x="470446" y="426935"/>
                </a:lnTo>
                <a:close/>
              </a:path>
              <a:path w="508000" h="571500">
                <a:moveTo>
                  <a:pt x="507809" y="320763"/>
                </a:moveTo>
                <a:lnTo>
                  <a:pt x="503897" y="276161"/>
                </a:lnTo>
                <a:lnTo>
                  <a:pt x="492353" y="233426"/>
                </a:lnTo>
                <a:lnTo>
                  <a:pt x="473608" y="193497"/>
                </a:lnTo>
                <a:lnTo>
                  <a:pt x="448119" y="157302"/>
                </a:lnTo>
                <a:lnTo>
                  <a:pt x="416318" y="125793"/>
                </a:lnTo>
                <a:lnTo>
                  <a:pt x="465848" y="101307"/>
                </a:lnTo>
                <a:lnTo>
                  <a:pt x="472084" y="98056"/>
                </a:lnTo>
                <a:lnTo>
                  <a:pt x="474484" y="90335"/>
                </a:lnTo>
                <a:lnTo>
                  <a:pt x="468655" y="79248"/>
                </a:lnTo>
                <a:lnTo>
                  <a:pt x="463270" y="76568"/>
                </a:lnTo>
                <a:lnTo>
                  <a:pt x="457835" y="77444"/>
                </a:lnTo>
                <a:lnTo>
                  <a:pt x="387413" y="90182"/>
                </a:lnTo>
                <a:lnTo>
                  <a:pt x="404761" y="65138"/>
                </a:lnTo>
                <a:lnTo>
                  <a:pt x="408266" y="59982"/>
                </a:lnTo>
                <a:lnTo>
                  <a:pt x="407593" y="53060"/>
                </a:lnTo>
                <a:lnTo>
                  <a:pt x="403123" y="48679"/>
                </a:lnTo>
                <a:lnTo>
                  <a:pt x="398627" y="44348"/>
                </a:lnTo>
                <a:lnTo>
                  <a:pt x="391617" y="43980"/>
                </a:lnTo>
                <a:lnTo>
                  <a:pt x="386664" y="47790"/>
                </a:lnTo>
                <a:lnTo>
                  <a:pt x="349313" y="75984"/>
                </a:lnTo>
                <a:lnTo>
                  <a:pt x="312089" y="8255"/>
                </a:lnTo>
                <a:lnTo>
                  <a:pt x="308622" y="2070"/>
                </a:lnTo>
                <a:lnTo>
                  <a:pt x="300837" y="0"/>
                </a:lnTo>
                <a:lnTo>
                  <a:pt x="290182" y="6032"/>
                </a:lnTo>
                <a:lnTo>
                  <a:pt x="287680" y="11087"/>
                </a:lnTo>
                <a:lnTo>
                  <a:pt x="288366" y="16154"/>
                </a:lnTo>
                <a:lnTo>
                  <a:pt x="296532" y="70929"/>
                </a:lnTo>
                <a:lnTo>
                  <a:pt x="285851" y="69291"/>
                </a:lnTo>
                <a:lnTo>
                  <a:pt x="275107" y="68097"/>
                </a:lnTo>
                <a:lnTo>
                  <a:pt x="264337" y="67360"/>
                </a:lnTo>
                <a:lnTo>
                  <a:pt x="253530" y="67081"/>
                </a:lnTo>
                <a:lnTo>
                  <a:pt x="207949" y="71221"/>
                </a:lnTo>
                <a:lnTo>
                  <a:pt x="165049" y="83045"/>
                </a:lnTo>
                <a:lnTo>
                  <a:pt x="125552" y="101828"/>
                </a:lnTo>
                <a:lnTo>
                  <a:pt x="90170" y="126873"/>
                </a:lnTo>
                <a:lnTo>
                  <a:pt x="59613" y="157467"/>
                </a:lnTo>
                <a:lnTo>
                  <a:pt x="34607" y="192874"/>
                </a:lnTo>
                <a:lnTo>
                  <a:pt x="15862" y="232397"/>
                </a:lnTo>
                <a:lnTo>
                  <a:pt x="4089" y="275310"/>
                </a:lnTo>
                <a:lnTo>
                  <a:pt x="0" y="320890"/>
                </a:lnTo>
                <a:lnTo>
                  <a:pt x="1041" y="332638"/>
                </a:lnTo>
                <a:lnTo>
                  <a:pt x="3670" y="344068"/>
                </a:lnTo>
                <a:lnTo>
                  <a:pt x="7835" y="355041"/>
                </a:lnTo>
                <a:lnTo>
                  <a:pt x="13487" y="365391"/>
                </a:lnTo>
                <a:lnTo>
                  <a:pt x="18757" y="352120"/>
                </a:lnTo>
                <a:lnTo>
                  <a:pt x="24993" y="339305"/>
                </a:lnTo>
                <a:lnTo>
                  <a:pt x="48336" y="310070"/>
                </a:lnTo>
                <a:lnTo>
                  <a:pt x="67945" y="303568"/>
                </a:lnTo>
                <a:lnTo>
                  <a:pt x="105117" y="285737"/>
                </a:lnTo>
                <a:lnTo>
                  <a:pt x="138264" y="261734"/>
                </a:lnTo>
                <a:lnTo>
                  <a:pt x="166077" y="232295"/>
                </a:lnTo>
                <a:lnTo>
                  <a:pt x="180721" y="211035"/>
                </a:lnTo>
                <a:lnTo>
                  <a:pt x="185902" y="208241"/>
                </a:lnTo>
                <a:lnTo>
                  <a:pt x="207899" y="238950"/>
                </a:lnTo>
                <a:lnTo>
                  <a:pt x="205130" y="262610"/>
                </a:lnTo>
                <a:lnTo>
                  <a:pt x="193776" y="294373"/>
                </a:lnTo>
                <a:lnTo>
                  <a:pt x="191846" y="298513"/>
                </a:lnTo>
                <a:lnTo>
                  <a:pt x="187845" y="305930"/>
                </a:lnTo>
                <a:lnTo>
                  <a:pt x="210350" y="296341"/>
                </a:lnTo>
                <a:lnTo>
                  <a:pt x="254190" y="274688"/>
                </a:lnTo>
                <a:lnTo>
                  <a:pt x="300367" y="246164"/>
                </a:lnTo>
                <a:lnTo>
                  <a:pt x="345986" y="207835"/>
                </a:lnTo>
                <a:lnTo>
                  <a:pt x="369125" y="182968"/>
                </a:lnTo>
                <a:lnTo>
                  <a:pt x="372948" y="181051"/>
                </a:lnTo>
                <a:lnTo>
                  <a:pt x="377037" y="180809"/>
                </a:lnTo>
                <a:lnTo>
                  <a:pt x="381177" y="180467"/>
                </a:lnTo>
                <a:lnTo>
                  <a:pt x="385279" y="181927"/>
                </a:lnTo>
                <a:lnTo>
                  <a:pt x="412229" y="210489"/>
                </a:lnTo>
                <a:lnTo>
                  <a:pt x="452107" y="267982"/>
                </a:lnTo>
                <a:lnTo>
                  <a:pt x="474256" y="316674"/>
                </a:lnTo>
                <a:lnTo>
                  <a:pt x="490004" y="369684"/>
                </a:lnTo>
                <a:lnTo>
                  <a:pt x="497217" y="358584"/>
                </a:lnTo>
                <a:lnTo>
                  <a:pt x="502640" y="346595"/>
                </a:lnTo>
                <a:lnTo>
                  <a:pt x="506196" y="333908"/>
                </a:lnTo>
                <a:lnTo>
                  <a:pt x="507809" y="320763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448400" y="4434922"/>
            <a:ext cx="1167130" cy="772795"/>
            <a:chOff x="448400" y="4434922"/>
            <a:chExt cx="1167130" cy="772795"/>
          </a:xfrm>
        </p:grpSpPr>
        <p:sp>
          <p:nvSpPr>
            <p:cNvPr id="19" name="object 19"/>
            <p:cNvSpPr/>
            <p:nvPr/>
          </p:nvSpPr>
          <p:spPr>
            <a:xfrm>
              <a:off x="656225" y="4434922"/>
              <a:ext cx="959485" cy="666750"/>
            </a:xfrm>
            <a:custGeom>
              <a:avLst/>
              <a:gdLst/>
              <a:ahLst/>
              <a:cxnLst/>
              <a:rect l="l" t="t" r="r" b="b"/>
              <a:pathLst>
                <a:path w="959485" h="666750">
                  <a:moveTo>
                    <a:pt x="905911" y="0"/>
                  </a:moveTo>
                  <a:lnTo>
                    <a:pt x="53291" y="0"/>
                  </a:lnTo>
                  <a:lnTo>
                    <a:pt x="32598" y="4205"/>
                  </a:lnTo>
                  <a:lnTo>
                    <a:pt x="15653" y="15654"/>
                  </a:lnTo>
                  <a:lnTo>
                    <a:pt x="4204" y="32600"/>
                  </a:lnTo>
                  <a:lnTo>
                    <a:pt x="0" y="53294"/>
                  </a:lnTo>
                  <a:lnTo>
                    <a:pt x="0" y="246473"/>
                  </a:lnTo>
                  <a:lnTo>
                    <a:pt x="11427" y="243743"/>
                  </a:lnTo>
                  <a:lnTo>
                    <a:pt x="23477" y="241638"/>
                  </a:lnTo>
                  <a:lnTo>
                    <a:pt x="35779" y="240283"/>
                  </a:lnTo>
                  <a:lnTo>
                    <a:pt x="47957" y="239804"/>
                  </a:lnTo>
                  <a:lnTo>
                    <a:pt x="55949" y="240033"/>
                  </a:lnTo>
                  <a:lnTo>
                    <a:pt x="63942" y="240638"/>
                  </a:lnTo>
                  <a:lnTo>
                    <a:pt x="71937" y="241492"/>
                  </a:lnTo>
                  <a:lnTo>
                    <a:pt x="79936" y="242471"/>
                  </a:lnTo>
                  <a:lnTo>
                    <a:pt x="79936" y="79939"/>
                  </a:lnTo>
                  <a:lnTo>
                    <a:pt x="879265" y="79939"/>
                  </a:lnTo>
                  <a:lnTo>
                    <a:pt x="879265" y="586194"/>
                  </a:lnTo>
                  <a:lnTo>
                    <a:pt x="427649" y="586194"/>
                  </a:lnTo>
                  <a:lnTo>
                    <a:pt x="351711" y="666131"/>
                  </a:lnTo>
                  <a:lnTo>
                    <a:pt x="905911" y="666131"/>
                  </a:lnTo>
                  <a:lnTo>
                    <a:pt x="926604" y="661926"/>
                  </a:lnTo>
                  <a:lnTo>
                    <a:pt x="943549" y="650477"/>
                  </a:lnTo>
                  <a:lnTo>
                    <a:pt x="954997" y="633533"/>
                  </a:lnTo>
                  <a:lnTo>
                    <a:pt x="959202" y="612840"/>
                  </a:lnTo>
                  <a:lnTo>
                    <a:pt x="959202" y="53294"/>
                  </a:lnTo>
                  <a:lnTo>
                    <a:pt x="954997" y="32600"/>
                  </a:lnTo>
                  <a:lnTo>
                    <a:pt x="943549" y="15654"/>
                  </a:lnTo>
                  <a:lnTo>
                    <a:pt x="926604" y="4205"/>
                  </a:lnTo>
                  <a:lnTo>
                    <a:pt x="905911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2275" y="4728017"/>
              <a:ext cx="226481" cy="22649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48400" y="4797504"/>
              <a:ext cx="701040" cy="410209"/>
            </a:xfrm>
            <a:custGeom>
              <a:avLst/>
              <a:gdLst/>
              <a:ahLst/>
              <a:cxnLst/>
              <a:rect l="l" t="t" r="r" b="b"/>
              <a:pathLst>
                <a:path w="701040" h="410210">
                  <a:moveTo>
                    <a:pt x="635236" y="0"/>
                  </a:moveTo>
                  <a:lnTo>
                    <a:pt x="614147" y="7786"/>
                  </a:lnTo>
                  <a:lnTo>
                    <a:pt x="608825" y="10453"/>
                  </a:lnTo>
                  <a:lnTo>
                    <a:pt x="606158" y="15787"/>
                  </a:lnTo>
                  <a:lnTo>
                    <a:pt x="603491" y="18441"/>
                  </a:lnTo>
                  <a:lnTo>
                    <a:pt x="408992" y="220957"/>
                  </a:lnTo>
                  <a:lnTo>
                    <a:pt x="394772" y="214207"/>
                  </a:lnTo>
                  <a:lnTo>
                    <a:pt x="380180" y="207961"/>
                  </a:lnTo>
                  <a:lnTo>
                    <a:pt x="327186" y="192850"/>
                  </a:lnTo>
                  <a:lnTo>
                    <a:pt x="280307" y="186100"/>
                  </a:lnTo>
                  <a:lnTo>
                    <a:pt x="257117" y="184975"/>
                  </a:lnTo>
                  <a:lnTo>
                    <a:pt x="233925" y="185954"/>
                  </a:lnTo>
                  <a:lnTo>
                    <a:pt x="187046" y="193408"/>
                  </a:lnTo>
                  <a:lnTo>
                    <a:pt x="130905" y="210539"/>
                  </a:lnTo>
                  <a:lnTo>
                    <a:pt x="71497" y="242350"/>
                  </a:lnTo>
                  <a:lnTo>
                    <a:pt x="39592" y="268911"/>
                  </a:lnTo>
                  <a:lnTo>
                    <a:pt x="0" y="410134"/>
                  </a:lnTo>
                  <a:lnTo>
                    <a:pt x="398337" y="410134"/>
                  </a:lnTo>
                  <a:lnTo>
                    <a:pt x="398337" y="408799"/>
                  </a:lnTo>
                  <a:lnTo>
                    <a:pt x="511576" y="276903"/>
                  </a:lnTo>
                  <a:lnTo>
                    <a:pt x="686098" y="93060"/>
                  </a:lnTo>
                  <a:lnTo>
                    <a:pt x="695940" y="78694"/>
                  </a:lnTo>
                  <a:lnTo>
                    <a:pt x="700914" y="61081"/>
                  </a:lnTo>
                  <a:lnTo>
                    <a:pt x="700144" y="42470"/>
                  </a:lnTo>
                  <a:lnTo>
                    <a:pt x="692755" y="25110"/>
                  </a:lnTo>
                  <a:lnTo>
                    <a:pt x="676911" y="8913"/>
                  </a:lnTo>
                  <a:lnTo>
                    <a:pt x="656947" y="459"/>
                  </a:lnTo>
                  <a:lnTo>
                    <a:pt x="635236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50670" y="104784"/>
            <a:ext cx="2896870" cy="1659889"/>
          </a:xfrm>
          <a:prstGeom prst="rect">
            <a:avLst/>
          </a:prstGeom>
          <a:solidFill>
            <a:srgbClr val="6F2F9F"/>
          </a:solidFill>
        </p:spPr>
        <p:txBody>
          <a:bodyPr vert="horz" wrap="square" lIns="0" tIns="12065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95"/>
              </a:spcBef>
            </a:pPr>
            <a:r>
              <a:rPr sz="3200" b="0" spc="-20" dirty="0">
                <a:solidFill>
                  <a:srgbClr val="FFFFFF"/>
                </a:solidFill>
                <a:latin typeface="Calibri Light"/>
                <a:cs typeface="Calibri Light"/>
              </a:rPr>
              <a:t>ARTS</a:t>
            </a:r>
            <a:endParaRPr sz="3200">
              <a:latin typeface="Calibri Light"/>
              <a:cs typeface="Calibri Light"/>
            </a:endParaRPr>
          </a:p>
          <a:p>
            <a:pPr marL="476884" marR="469265" algn="ctr">
              <a:lnSpc>
                <a:spcPct val="100000"/>
              </a:lnSpc>
              <a:spcBef>
                <a:spcPts val="2240"/>
              </a:spcBef>
            </a:pP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Academy</a:t>
            </a:r>
            <a:r>
              <a:rPr sz="18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Fine</a:t>
            </a:r>
            <a:r>
              <a:rPr sz="18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20" dirty="0">
                <a:solidFill>
                  <a:srgbClr val="FFFFFF"/>
                </a:solidFill>
                <a:latin typeface="Calibri Light"/>
                <a:cs typeface="Calibri Light"/>
              </a:rPr>
              <a:t>Arts</a:t>
            </a:r>
            <a:r>
              <a:rPr sz="18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Academy</a:t>
            </a:r>
            <a:r>
              <a:rPr sz="180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Music</a:t>
            </a:r>
            <a:endParaRPr sz="1800">
              <a:latin typeface="Calibri Light"/>
              <a:cs typeface="Calibri Light"/>
            </a:endParaRPr>
          </a:p>
          <a:p>
            <a:pPr marL="1270" algn="ctr">
              <a:lnSpc>
                <a:spcPct val="100000"/>
              </a:lnSpc>
            </a:pP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Academy</a:t>
            </a:r>
            <a:r>
              <a:rPr sz="180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Performing</a:t>
            </a:r>
            <a:r>
              <a:rPr sz="18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20" dirty="0">
                <a:solidFill>
                  <a:srgbClr val="FFFFFF"/>
                </a:solidFill>
                <a:latin typeface="Calibri Light"/>
                <a:cs typeface="Calibri Light"/>
              </a:rPr>
              <a:t>Arts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196595" y="1808476"/>
            <a:ext cx="3006090" cy="2051050"/>
          </a:xfrm>
          <a:custGeom>
            <a:avLst/>
            <a:gdLst/>
            <a:ahLst/>
            <a:cxnLst/>
            <a:rect l="l" t="t" r="r" b="b"/>
            <a:pathLst>
              <a:path w="3006090" h="2051050">
                <a:moveTo>
                  <a:pt x="3005958" y="0"/>
                </a:moveTo>
                <a:lnTo>
                  <a:pt x="0" y="0"/>
                </a:lnTo>
                <a:lnTo>
                  <a:pt x="0" y="2050541"/>
                </a:lnTo>
                <a:lnTo>
                  <a:pt x="3005958" y="2050541"/>
                </a:lnTo>
                <a:lnTo>
                  <a:pt x="3005958" y="0"/>
                </a:lnTo>
                <a:close/>
              </a:path>
            </a:pathLst>
          </a:custGeom>
          <a:solidFill>
            <a:srgbClr val="C55A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402711" y="1866133"/>
            <a:ext cx="2596515" cy="1896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5"/>
              </a:spcBef>
            </a:pPr>
            <a:r>
              <a:rPr sz="3200" b="0" spc="-10" dirty="0">
                <a:solidFill>
                  <a:srgbClr val="FFFFFF"/>
                </a:solidFill>
                <a:latin typeface="Calibri Light"/>
                <a:cs typeface="Calibri Light"/>
              </a:rPr>
              <a:t>HUMANITIES</a:t>
            </a:r>
            <a:endParaRPr sz="3200">
              <a:latin typeface="Calibri Light"/>
              <a:cs typeface="Calibri Light"/>
            </a:endParaRPr>
          </a:p>
          <a:p>
            <a:pPr algn="ctr">
              <a:lnSpc>
                <a:spcPct val="100000"/>
              </a:lnSpc>
              <a:spcBef>
                <a:spcPts val="2240"/>
              </a:spcBef>
            </a:pP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Faculty</a:t>
            </a:r>
            <a:r>
              <a:rPr sz="18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Catholic</a:t>
            </a:r>
            <a:r>
              <a:rPr sz="18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Theology</a:t>
            </a:r>
            <a:endParaRPr sz="1800">
              <a:latin typeface="Calibri Light"/>
              <a:cs typeface="Calibri Light"/>
            </a:endParaRPr>
          </a:p>
          <a:p>
            <a:pPr marL="151130" marR="144780" indent="-1270" algn="ctr">
              <a:lnSpc>
                <a:spcPct val="100000"/>
              </a:lnSpc>
            </a:pP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Faculty</a:t>
            </a:r>
            <a:r>
              <a:rPr sz="18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Education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Faculty</a:t>
            </a:r>
            <a:r>
              <a:rPr sz="18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Islamic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Studies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Faculty</a:t>
            </a:r>
            <a:r>
              <a:rPr sz="18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Philosophy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279252" y="1808476"/>
            <a:ext cx="3668395" cy="2235835"/>
          </a:xfrm>
          <a:custGeom>
            <a:avLst/>
            <a:gdLst/>
            <a:ahLst/>
            <a:cxnLst/>
            <a:rect l="l" t="t" r="r" b="b"/>
            <a:pathLst>
              <a:path w="3668395" h="2235835">
                <a:moveTo>
                  <a:pt x="3668267" y="0"/>
                </a:moveTo>
                <a:lnTo>
                  <a:pt x="0" y="0"/>
                </a:lnTo>
                <a:lnTo>
                  <a:pt x="0" y="2235707"/>
                </a:lnTo>
                <a:lnTo>
                  <a:pt x="3668267" y="2235707"/>
                </a:lnTo>
                <a:lnTo>
                  <a:pt x="3668267" y="0"/>
                </a:lnTo>
                <a:close/>
              </a:path>
            </a:pathLst>
          </a:custGeom>
          <a:solidFill>
            <a:srgbClr val="98A7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702427" y="1820998"/>
            <a:ext cx="2823210" cy="21710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105"/>
              </a:spcBef>
            </a:pPr>
            <a:r>
              <a:rPr sz="3200" b="0" spc="-10" dirty="0">
                <a:solidFill>
                  <a:srgbClr val="FFFFFF"/>
                </a:solidFill>
                <a:latin typeface="Calibri Light"/>
                <a:cs typeface="Calibri Light"/>
              </a:rPr>
              <a:t>MEDICINE</a:t>
            </a:r>
            <a:endParaRPr sz="3200">
              <a:latin typeface="Calibri Light"/>
              <a:cs typeface="Calibri Light"/>
            </a:endParaRPr>
          </a:p>
          <a:p>
            <a:pPr marL="189230" marR="181610" algn="ctr">
              <a:lnSpc>
                <a:spcPct val="100000"/>
              </a:lnSpc>
              <a:spcBef>
                <a:spcPts val="2240"/>
              </a:spcBef>
            </a:pP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Facutly</a:t>
            </a:r>
            <a:r>
              <a:rPr sz="18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Dental</a:t>
            </a:r>
            <a:r>
              <a:rPr sz="18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Medicine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Faculty</a:t>
            </a:r>
            <a:r>
              <a:rPr sz="18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Health</a:t>
            </a:r>
            <a:r>
              <a:rPr sz="18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Studies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Faculty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Medicine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Faculty</a:t>
            </a:r>
            <a:r>
              <a:rPr sz="18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Pharmacy</a:t>
            </a:r>
            <a:endParaRPr sz="1800">
              <a:latin typeface="Calibri Light"/>
              <a:cs typeface="Calibri Light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Faculty</a:t>
            </a:r>
            <a:r>
              <a:rPr sz="18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Veterinary</a:t>
            </a:r>
            <a:r>
              <a:rPr sz="18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Medicine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44554" y="3646920"/>
            <a:ext cx="3940810" cy="2832100"/>
          </a:xfrm>
          <a:custGeom>
            <a:avLst/>
            <a:gdLst/>
            <a:ahLst/>
            <a:cxnLst/>
            <a:rect l="l" t="t" r="r" b="b"/>
            <a:pathLst>
              <a:path w="3940810" h="2832100">
                <a:moveTo>
                  <a:pt x="3940698" y="0"/>
                </a:moveTo>
                <a:lnTo>
                  <a:pt x="0" y="0"/>
                </a:lnTo>
                <a:lnTo>
                  <a:pt x="0" y="2831841"/>
                </a:lnTo>
                <a:lnTo>
                  <a:pt x="3940698" y="2831841"/>
                </a:lnTo>
                <a:lnTo>
                  <a:pt x="394069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16457" y="3684267"/>
            <a:ext cx="3597910" cy="271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" algn="ctr">
              <a:lnSpc>
                <a:spcPct val="100000"/>
              </a:lnSpc>
              <a:spcBef>
                <a:spcPts val="105"/>
              </a:spcBef>
            </a:pPr>
            <a:r>
              <a:rPr sz="3200" b="0" spc="-10" dirty="0">
                <a:solidFill>
                  <a:srgbClr val="FFFFFF"/>
                </a:solidFill>
                <a:latin typeface="Calibri Light"/>
                <a:cs typeface="Calibri Light"/>
              </a:rPr>
              <a:t>SOCIAL</a:t>
            </a:r>
            <a:endParaRPr sz="3200">
              <a:latin typeface="Calibri Light"/>
              <a:cs typeface="Calibri Light"/>
            </a:endParaRPr>
          </a:p>
          <a:p>
            <a:pPr marL="21590" marR="13970" indent="629285">
              <a:lnSpc>
                <a:spcPct val="100000"/>
              </a:lnSpc>
              <a:spcBef>
                <a:spcPts val="2240"/>
              </a:spcBef>
            </a:pP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Faculty</a:t>
            </a:r>
            <a:r>
              <a:rPr sz="18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Administration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Faculty</a:t>
            </a:r>
            <a:r>
              <a:rPr sz="18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Criminal</a:t>
            </a:r>
            <a:r>
              <a:rPr sz="18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Justice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and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Security</a:t>
            </a:r>
            <a:endParaRPr sz="1800">
              <a:latin typeface="Calibri Light"/>
              <a:cs typeface="Calibri Light"/>
            </a:endParaRPr>
          </a:p>
          <a:p>
            <a:pPr marL="1464945">
              <a:lnSpc>
                <a:spcPct val="100000"/>
              </a:lnSpc>
            </a:pP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Studies</a:t>
            </a:r>
            <a:endParaRPr sz="1800">
              <a:latin typeface="Calibri Light"/>
              <a:cs typeface="Calibri Light"/>
            </a:endParaRPr>
          </a:p>
          <a:p>
            <a:pPr marL="556260" marR="548640" indent="589280">
              <a:lnSpc>
                <a:spcPct val="100000"/>
              </a:lnSpc>
            </a:pP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Faculty</a:t>
            </a:r>
            <a:r>
              <a:rPr sz="18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Law</a:t>
            </a:r>
            <a:r>
              <a:rPr sz="18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Faculty</a:t>
            </a:r>
            <a:r>
              <a:rPr sz="18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Political</a:t>
            </a:r>
            <a:r>
              <a:rPr sz="18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Sciences</a:t>
            </a:r>
            <a:endParaRPr sz="1800">
              <a:latin typeface="Calibri Light"/>
              <a:cs typeface="Calibri Light"/>
            </a:endParaRPr>
          </a:p>
          <a:p>
            <a:pPr marL="239395" marR="5080" indent="-227329">
              <a:lnSpc>
                <a:spcPct val="100000"/>
              </a:lnSpc>
            </a:pP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Faculty</a:t>
            </a:r>
            <a:r>
              <a:rPr sz="18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Sport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and</a:t>
            </a:r>
            <a:r>
              <a:rPr sz="18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Physical</a:t>
            </a:r>
            <a:r>
              <a:rPr sz="18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Education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School</a:t>
            </a:r>
            <a:r>
              <a:rPr sz="18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Economics</a:t>
            </a:r>
            <a:r>
              <a:rPr sz="18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and</a:t>
            </a:r>
            <a:r>
              <a:rPr sz="18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Business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261865" y="3942076"/>
            <a:ext cx="3940810" cy="2536825"/>
          </a:xfrm>
          <a:custGeom>
            <a:avLst/>
            <a:gdLst/>
            <a:ahLst/>
            <a:cxnLst/>
            <a:rect l="l" t="t" r="r" b="b"/>
            <a:pathLst>
              <a:path w="3940809" h="2536825">
                <a:moveTo>
                  <a:pt x="3940698" y="0"/>
                </a:moveTo>
                <a:lnTo>
                  <a:pt x="0" y="0"/>
                </a:lnTo>
                <a:lnTo>
                  <a:pt x="0" y="2536697"/>
                </a:lnTo>
                <a:lnTo>
                  <a:pt x="3940698" y="2536697"/>
                </a:lnTo>
                <a:lnTo>
                  <a:pt x="3940698" y="0"/>
                </a:lnTo>
                <a:close/>
              </a:path>
            </a:pathLst>
          </a:custGeom>
          <a:solidFill>
            <a:srgbClr val="A8D1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370327" y="3999354"/>
            <a:ext cx="3724910" cy="2383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1150" marR="300990" algn="ctr">
              <a:lnSpc>
                <a:spcPct val="100000"/>
              </a:lnSpc>
              <a:spcBef>
                <a:spcPts val="105"/>
              </a:spcBef>
            </a:pPr>
            <a:r>
              <a:rPr sz="3200" b="0" spc="-65" dirty="0">
                <a:solidFill>
                  <a:srgbClr val="FFFFFF"/>
                </a:solidFill>
                <a:latin typeface="Calibri Light"/>
                <a:cs typeface="Calibri Light"/>
              </a:rPr>
              <a:t>NATURAL</a:t>
            </a:r>
            <a:r>
              <a:rPr sz="3200" spc="-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0" spc="-10" dirty="0">
                <a:solidFill>
                  <a:srgbClr val="FFFFFF"/>
                </a:solidFill>
                <a:latin typeface="Calibri Light"/>
                <a:cs typeface="Calibri Light"/>
              </a:rPr>
              <a:t>AND</a:t>
            </a:r>
            <a:r>
              <a:rPr sz="3200" spc="-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0" spc="-20" dirty="0">
                <a:solidFill>
                  <a:srgbClr val="FFFFFF"/>
                </a:solidFill>
                <a:latin typeface="Calibri Light"/>
                <a:cs typeface="Calibri Light"/>
              </a:rPr>
              <a:t>BIO-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TECHNICAL</a:t>
            </a:r>
            <a:endParaRPr sz="3200">
              <a:latin typeface="Calibri Light"/>
              <a:cs typeface="Calibri Light"/>
            </a:endParaRPr>
          </a:p>
          <a:p>
            <a:pPr marL="12700" marR="5080" algn="ctr">
              <a:lnSpc>
                <a:spcPct val="100000"/>
              </a:lnSpc>
              <a:spcBef>
                <a:spcPts val="2240"/>
              </a:spcBef>
            </a:pP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Faculty</a:t>
            </a:r>
            <a:r>
              <a:rPr sz="18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Agriculture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and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Food</a:t>
            </a:r>
            <a:r>
              <a:rPr sz="18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Sciences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Faculty</a:t>
            </a:r>
            <a:r>
              <a:rPr sz="18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Forestry</a:t>
            </a:r>
            <a:endParaRPr sz="1800">
              <a:latin typeface="Calibri Light"/>
              <a:cs typeface="Calibri Light"/>
            </a:endParaRPr>
          </a:p>
          <a:p>
            <a:pPr marL="436245" marR="428625" algn="ctr">
              <a:lnSpc>
                <a:spcPct val="100000"/>
              </a:lnSpc>
            </a:pP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Faculty</a:t>
            </a:r>
            <a:r>
              <a:rPr sz="18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Natural</a:t>
            </a:r>
            <a:r>
              <a:rPr sz="18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Sciences</a:t>
            </a:r>
            <a:r>
              <a:rPr sz="18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and</a:t>
            </a:r>
            <a:r>
              <a:rPr sz="18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Mathematics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279252" y="4131683"/>
            <a:ext cx="3668395" cy="2347595"/>
          </a:xfrm>
          <a:custGeom>
            <a:avLst/>
            <a:gdLst/>
            <a:ahLst/>
            <a:cxnLst/>
            <a:rect l="l" t="t" r="r" b="b"/>
            <a:pathLst>
              <a:path w="3668395" h="2347595">
                <a:moveTo>
                  <a:pt x="3668267" y="0"/>
                </a:moveTo>
                <a:lnTo>
                  <a:pt x="0" y="0"/>
                </a:lnTo>
                <a:lnTo>
                  <a:pt x="0" y="2347078"/>
                </a:lnTo>
                <a:lnTo>
                  <a:pt x="3668267" y="2347078"/>
                </a:lnTo>
                <a:lnTo>
                  <a:pt x="3668267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360790" y="4200903"/>
            <a:ext cx="3505200" cy="2170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5"/>
              </a:spcBef>
            </a:pPr>
            <a:r>
              <a:rPr sz="32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TECHNICAL</a:t>
            </a:r>
            <a:endParaRPr sz="3200">
              <a:latin typeface="Calibri Light"/>
              <a:cs typeface="Calibri Light"/>
            </a:endParaRPr>
          </a:p>
          <a:p>
            <a:pPr marL="526415" marR="516255" indent="-1905" algn="ctr">
              <a:lnSpc>
                <a:spcPct val="100000"/>
              </a:lnSpc>
              <a:spcBef>
                <a:spcPts val="2240"/>
              </a:spcBef>
            </a:pP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Faculty</a:t>
            </a:r>
            <a:r>
              <a:rPr sz="18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Architecture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Faculty</a:t>
            </a:r>
            <a:r>
              <a:rPr sz="180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Civil</a:t>
            </a:r>
            <a:r>
              <a:rPr sz="18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Engineering</a:t>
            </a:r>
            <a:endParaRPr sz="1800">
              <a:latin typeface="Calibri Light"/>
              <a:cs typeface="Calibri Light"/>
            </a:endParaRPr>
          </a:p>
          <a:p>
            <a:pPr marL="12700" marR="5080" indent="635" algn="ctr">
              <a:lnSpc>
                <a:spcPct val="100000"/>
              </a:lnSpc>
            </a:pP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Faculty</a:t>
            </a:r>
            <a:r>
              <a:rPr sz="18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Electrical</a:t>
            </a:r>
            <a:r>
              <a:rPr sz="18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Engineering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Fraculty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of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Mechanical</a:t>
            </a:r>
            <a:r>
              <a:rPr sz="18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Engineering</a:t>
            </a: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Faculty</a:t>
            </a:r>
            <a:r>
              <a:rPr sz="18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for</a:t>
            </a:r>
            <a:r>
              <a:rPr sz="18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25" dirty="0">
                <a:solidFill>
                  <a:srgbClr val="FFFFFF"/>
                </a:solidFill>
                <a:latin typeface="Calibri Light"/>
                <a:cs typeface="Calibri Light"/>
              </a:rPr>
              <a:t>Traffic</a:t>
            </a:r>
            <a:r>
              <a:rPr sz="18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and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Communication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916940" y="609671"/>
            <a:ext cx="536892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40" dirty="0"/>
              <a:t>Faculties</a:t>
            </a:r>
            <a:r>
              <a:rPr sz="4400" b="0" spc="-235" dirty="0">
                <a:latin typeface="Times New Roman"/>
                <a:cs typeface="Times New Roman"/>
              </a:rPr>
              <a:t> </a:t>
            </a:r>
            <a:r>
              <a:rPr sz="4400" dirty="0"/>
              <a:t>and</a:t>
            </a:r>
            <a:r>
              <a:rPr sz="4400" b="0" spc="-250" dirty="0">
                <a:latin typeface="Times New Roman"/>
                <a:cs typeface="Times New Roman"/>
              </a:rPr>
              <a:t> </a:t>
            </a:r>
            <a:r>
              <a:rPr sz="4400" spc="-30" dirty="0"/>
              <a:t>academies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179265" y="2283473"/>
            <a:ext cx="3940810" cy="1285875"/>
          </a:xfrm>
          <a:custGeom>
            <a:avLst/>
            <a:gdLst/>
            <a:ahLst/>
            <a:cxnLst/>
            <a:rect l="l" t="t" r="r" b="b"/>
            <a:pathLst>
              <a:path w="3940810" h="1285875">
                <a:moveTo>
                  <a:pt x="3940698" y="0"/>
                </a:moveTo>
                <a:lnTo>
                  <a:pt x="0" y="0"/>
                </a:lnTo>
                <a:lnTo>
                  <a:pt x="0" y="1285612"/>
                </a:lnTo>
                <a:lnTo>
                  <a:pt x="3940698" y="1285612"/>
                </a:lnTo>
                <a:lnTo>
                  <a:pt x="3940698" y="0"/>
                </a:lnTo>
                <a:close/>
              </a:path>
            </a:pathLst>
          </a:custGeom>
          <a:solidFill>
            <a:srgbClr val="8EAA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552449" y="2370197"/>
            <a:ext cx="3194685" cy="10725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2384">
              <a:lnSpc>
                <a:spcPct val="100000"/>
              </a:lnSpc>
              <a:spcBef>
                <a:spcPts val="105"/>
              </a:spcBef>
            </a:pPr>
            <a:r>
              <a:rPr sz="3200" b="0" spc="-20" dirty="0">
                <a:solidFill>
                  <a:srgbClr val="FFFFFF"/>
                </a:solidFill>
                <a:latin typeface="Calibri Light"/>
                <a:cs typeface="Calibri Light"/>
              </a:rPr>
              <a:t>INTERDISCIPLINARY</a:t>
            </a:r>
            <a:endParaRPr sz="32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2240"/>
              </a:spcBef>
            </a:pP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Centre</a:t>
            </a:r>
            <a:r>
              <a:rPr sz="18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dirty="0">
                <a:solidFill>
                  <a:srgbClr val="FFFFFF"/>
                </a:solidFill>
                <a:latin typeface="Calibri Light"/>
                <a:cs typeface="Calibri Light"/>
              </a:rPr>
              <a:t>for</a:t>
            </a:r>
            <a:r>
              <a:rPr sz="18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Interdisciplinary</a:t>
            </a:r>
            <a:r>
              <a:rPr sz="1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Calibri Light"/>
                <a:cs typeface="Calibri Light"/>
              </a:rPr>
              <a:t>Studies</a:t>
            </a:r>
            <a:endParaRPr sz="18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40" y="609671"/>
            <a:ext cx="334645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40" dirty="0"/>
              <a:t>Academic</a:t>
            </a:r>
            <a:r>
              <a:rPr sz="4400" b="0" spc="-204" dirty="0">
                <a:latin typeface="Times New Roman"/>
                <a:cs typeface="Times New Roman"/>
              </a:rPr>
              <a:t> </a:t>
            </a:r>
            <a:r>
              <a:rPr sz="4400" spc="-45" dirty="0"/>
              <a:t>offer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31" y="1756810"/>
            <a:ext cx="10180320" cy="4239260"/>
          </a:xfrm>
          <a:prstGeom prst="rect">
            <a:avLst/>
          </a:prstGeom>
        </p:spPr>
        <p:txBody>
          <a:bodyPr vert="horz" wrap="square" lIns="0" tIns="48894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384"/>
              </a:spcBef>
              <a:buFont typeface="Arial"/>
              <a:buChar char="•"/>
              <a:tabLst>
                <a:tab pos="241935" algn="l"/>
              </a:tabLst>
            </a:pPr>
            <a:r>
              <a:rPr sz="2800" b="0" spc="-30" dirty="0">
                <a:latin typeface="Calibri Light"/>
                <a:cs typeface="Calibri Light"/>
              </a:rPr>
              <a:t>Bologna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Process</a:t>
            </a:r>
            <a:endParaRPr sz="2800">
              <a:latin typeface="Calibri Light"/>
              <a:cs typeface="Calibri Light"/>
            </a:endParaRPr>
          </a:p>
          <a:p>
            <a:pPr marL="698500" lvl="1" indent="-229235">
              <a:lnSpc>
                <a:spcPct val="100000"/>
              </a:lnSpc>
              <a:spcBef>
                <a:spcPts val="245"/>
              </a:spcBef>
              <a:buFont typeface="Arial"/>
              <a:buChar char="•"/>
              <a:tabLst>
                <a:tab pos="699135" algn="l"/>
              </a:tabLst>
            </a:pPr>
            <a:r>
              <a:rPr sz="2400" b="0" dirty="0">
                <a:latin typeface="Calibri Light"/>
                <a:cs typeface="Calibri Light"/>
              </a:rPr>
              <a:t>Implemented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since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b="0" spc="-20" dirty="0">
                <a:latin typeface="Calibri Light"/>
                <a:cs typeface="Calibri Light"/>
              </a:rPr>
              <a:t>2005</a:t>
            </a:r>
            <a:endParaRPr sz="2400">
              <a:latin typeface="Calibri Light"/>
              <a:cs typeface="Calibri Light"/>
            </a:endParaRPr>
          </a:p>
          <a:p>
            <a:pPr marL="698500" lvl="1" indent="-229235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699135" algn="l"/>
              </a:tabLst>
            </a:pPr>
            <a:r>
              <a:rPr sz="2400" b="0" spc="-30" dirty="0">
                <a:latin typeface="Calibri Light"/>
                <a:cs typeface="Calibri Light"/>
              </a:rPr>
              <a:t>Bachelor,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b="0" spc="-40" dirty="0">
                <a:latin typeface="Calibri Light"/>
                <a:cs typeface="Calibri Light"/>
              </a:rPr>
              <a:t>Master,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Calibri Light"/>
                <a:cs typeface="Calibri Light"/>
              </a:rPr>
              <a:t>Integrated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(BA+MA)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and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PhD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Calibri Light"/>
                <a:cs typeface="Calibri Light"/>
              </a:rPr>
              <a:t>cycles</a:t>
            </a:r>
            <a:endParaRPr sz="2400">
              <a:latin typeface="Calibri Light"/>
              <a:cs typeface="Calibri Light"/>
            </a:endParaRPr>
          </a:p>
          <a:p>
            <a:pPr marL="241300" indent="-229235">
              <a:lnSpc>
                <a:spcPct val="100000"/>
              </a:lnSpc>
              <a:spcBef>
                <a:spcPts val="635"/>
              </a:spcBef>
              <a:buFont typeface="Arial"/>
              <a:buChar char="•"/>
              <a:tabLst>
                <a:tab pos="241935" algn="l"/>
              </a:tabLst>
            </a:pPr>
            <a:r>
              <a:rPr sz="2800" b="0" spc="-25" dirty="0">
                <a:latin typeface="Calibri Light"/>
                <a:cs typeface="Calibri Light"/>
              </a:rPr>
              <a:t>Study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programmes</a:t>
            </a:r>
            <a:endParaRPr sz="2800">
              <a:latin typeface="Calibri Light"/>
              <a:cs typeface="Calibri Light"/>
            </a:endParaRPr>
          </a:p>
          <a:p>
            <a:pPr marL="698500" lvl="1" indent="-229235">
              <a:lnSpc>
                <a:spcPct val="100000"/>
              </a:lnSpc>
              <a:spcBef>
                <a:spcPts val="240"/>
              </a:spcBef>
              <a:buFont typeface="Arial"/>
              <a:buChar char="•"/>
              <a:tabLst>
                <a:tab pos="699135" algn="l"/>
              </a:tabLst>
            </a:pPr>
            <a:r>
              <a:rPr sz="2400" b="0" dirty="0">
                <a:latin typeface="Calibri Light"/>
                <a:cs typeface="Calibri Light"/>
              </a:rPr>
              <a:t>500+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Study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Calibri Light"/>
                <a:cs typeface="Calibri Light"/>
              </a:rPr>
              <a:t>programmes</a:t>
            </a:r>
            <a:endParaRPr sz="2400">
              <a:latin typeface="Calibri Light"/>
              <a:cs typeface="Calibri Light"/>
            </a:endParaRPr>
          </a:p>
          <a:p>
            <a:pPr marL="698500" lvl="1" indent="-229235">
              <a:lnSpc>
                <a:spcPct val="100000"/>
              </a:lnSpc>
              <a:spcBef>
                <a:spcPts val="209"/>
              </a:spcBef>
              <a:buFont typeface="Arial"/>
              <a:buChar char="•"/>
              <a:tabLst>
                <a:tab pos="699135" algn="l"/>
              </a:tabLst>
            </a:pPr>
            <a:r>
              <a:rPr sz="2400" b="0" dirty="0">
                <a:latin typeface="Calibri Light"/>
                <a:cs typeface="Calibri Light"/>
              </a:rPr>
              <a:t>12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Study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Calibri Light"/>
                <a:cs typeface="Calibri Light"/>
              </a:rPr>
              <a:t>Programmes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fully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taught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in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Calibri Light"/>
                <a:cs typeface="Calibri Light"/>
              </a:rPr>
              <a:t>English:</a:t>
            </a:r>
            <a:endParaRPr sz="2400">
              <a:latin typeface="Calibri Light"/>
              <a:cs typeface="Calibri Light"/>
            </a:endParaRPr>
          </a:p>
          <a:p>
            <a:pPr marL="1155700" marR="5080" lvl="2" indent="-228600">
              <a:lnSpc>
                <a:spcPts val="2160"/>
              </a:lnSpc>
              <a:spcBef>
                <a:spcPts val="560"/>
              </a:spcBef>
              <a:buFont typeface="Arial"/>
              <a:buChar char="•"/>
              <a:tabLst>
                <a:tab pos="1155700" algn="l"/>
                <a:tab pos="1156335" algn="l"/>
              </a:tabLst>
            </a:pPr>
            <a:r>
              <a:rPr sz="2000" b="0" spc="-10" dirty="0">
                <a:latin typeface="Calibri Light"/>
                <a:cs typeface="Calibri Light"/>
              </a:rPr>
              <a:t>Economics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b="0" dirty="0">
                <a:latin typeface="Calibri Light"/>
                <a:cs typeface="Calibri Light"/>
              </a:rPr>
              <a:t>and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b="0" dirty="0">
                <a:latin typeface="Calibri Light"/>
                <a:cs typeface="Calibri Light"/>
              </a:rPr>
              <a:t>Business,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0" dirty="0">
                <a:latin typeface="Calibri Light"/>
                <a:cs typeface="Calibri Light"/>
              </a:rPr>
              <a:t>Medicine,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0" dirty="0">
                <a:latin typeface="Calibri Light"/>
                <a:cs typeface="Calibri Light"/>
              </a:rPr>
              <a:t>Dental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0" dirty="0">
                <a:latin typeface="Calibri Light"/>
                <a:cs typeface="Calibri Light"/>
              </a:rPr>
              <a:t>Medicine,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Calibri Light"/>
                <a:cs typeface="Calibri Light"/>
              </a:rPr>
              <a:t>International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Calibri Light"/>
                <a:cs typeface="Calibri Light"/>
              </a:rPr>
              <a:t>Relations,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0" dirty="0">
                <a:latin typeface="Calibri Light"/>
                <a:cs typeface="Calibri Light"/>
              </a:rPr>
              <a:t>and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Calibri Light"/>
                <a:cs typeface="Calibri Light"/>
              </a:rPr>
              <a:t>Master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b="0" dirty="0">
                <a:latin typeface="Calibri Light"/>
                <a:cs typeface="Calibri Light"/>
              </a:rPr>
              <a:t>in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b="0" dirty="0">
                <a:latin typeface="Calibri Light"/>
                <a:cs typeface="Calibri Light"/>
              </a:rPr>
              <a:t>Human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b="0" dirty="0">
                <a:latin typeface="Calibri Light"/>
                <a:cs typeface="Calibri Light"/>
              </a:rPr>
              <a:t>Rights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b="0" spc="-10" dirty="0">
                <a:latin typeface="Calibri Light"/>
                <a:cs typeface="Calibri Light"/>
              </a:rPr>
              <a:t>(ERMA)</a:t>
            </a:r>
            <a:endParaRPr sz="2000">
              <a:latin typeface="Calibri Light"/>
              <a:cs typeface="Calibri Light"/>
            </a:endParaRPr>
          </a:p>
          <a:p>
            <a:pPr marL="698500" marR="351790" lvl="1" indent="-228600">
              <a:lnSpc>
                <a:spcPts val="2590"/>
              </a:lnSpc>
              <a:spcBef>
                <a:spcPts val="490"/>
              </a:spcBef>
              <a:buFont typeface="Arial"/>
              <a:buChar char="•"/>
              <a:tabLst>
                <a:tab pos="699135" algn="l"/>
              </a:tabLst>
            </a:pPr>
            <a:r>
              <a:rPr sz="2400" b="0" spc="-10" dirty="0">
                <a:latin typeface="Calibri Light"/>
                <a:cs typeface="Calibri Light"/>
              </a:rPr>
              <a:t>1.300+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b="0" spc="-20" dirty="0">
                <a:latin typeface="Calibri Light"/>
                <a:cs typeface="Calibri Light"/>
              </a:rPr>
              <a:t>Modules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b="0" spc="-25" dirty="0">
                <a:latin typeface="Calibri Light"/>
                <a:cs typeface="Calibri Light"/>
              </a:rPr>
              <a:t>taught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in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b="0" spc="-20" dirty="0">
                <a:latin typeface="Calibri Light"/>
                <a:cs typeface="Calibri Light"/>
              </a:rPr>
              <a:t>English-friendly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Calibri Light"/>
                <a:cs typeface="Calibri Light"/>
              </a:rPr>
              <a:t>mode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(while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classes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are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held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b="0" spc="-25" dirty="0">
                <a:latin typeface="Calibri Light"/>
                <a:cs typeface="Calibri Light"/>
              </a:rPr>
              <a:t>in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Bosnian,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tutorials,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Calibri Light"/>
                <a:cs typeface="Calibri Light"/>
              </a:rPr>
              <a:t>mentorship,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Calibri Light"/>
                <a:cs typeface="Calibri Light"/>
              </a:rPr>
              <a:t>research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activities,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Calibri Light"/>
                <a:cs typeface="Calibri Light"/>
              </a:rPr>
              <a:t>literature,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Calibri Light"/>
                <a:cs typeface="Calibri Light"/>
              </a:rPr>
              <a:t>consultations,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and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Calibri Light"/>
                <a:cs typeface="Calibri Light"/>
              </a:rPr>
              <a:t>exams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can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be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conducted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Calibri Light"/>
                <a:cs typeface="Calibri Light"/>
              </a:rPr>
              <a:t>in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Calibri Light"/>
                <a:cs typeface="Calibri Light"/>
              </a:rPr>
              <a:t>English.</a:t>
            </a:r>
            <a:endParaRPr sz="2400">
              <a:latin typeface="Calibri Light"/>
              <a:cs typeface="Calibri Ligh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55948" y="365138"/>
            <a:ext cx="2482250" cy="1665469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10637641" y="6236802"/>
            <a:ext cx="1433830" cy="250825"/>
          </a:xfrm>
          <a:custGeom>
            <a:avLst/>
            <a:gdLst/>
            <a:ahLst/>
            <a:cxnLst/>
            <a:rect l="l" t="t" r="r" b="b"/>
            <a:pathLst>
              <a:path w="1433829" h="250825">
                <a:moveTo>
                  <a:pt x="0" y="250532"/>
                </a:moveTo>
                <a:lnTo>
                  <a:pt x="1433440" y="250532"/>
                </a:lnTo>
                <a:lnTo>
                  <a:pt x="1433440" y="0"/>
                </a:lnTo>
                <a:lnTo>
                  <a:pt x="0" y="0"/>
                </a:lnTo>
                <a:lnTo>
                  <a:pt x="0" y="250532"/>
                </a:lnTo>
                <a:close/>
              </a:path>
            </a:pathLst>
          </a:custGeom>
          <a:solidFill>
            <a:srgbClr val="8EAADC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717792" y="6262214"/>
            <a:ext cx="12655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University</a:t>
            </a:r>
            <a:r>
              <a:rPr sz="11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1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Sarajevo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211317" y="6487334"/>
            <a:ext cx="1859914" cy="261620"/>
          </a:xfrm>
          <a:custGeom>
            <a:avLst/>
            <a:gdLst/>
            <a:ahLst/>
            <a:cxnLst/>
            <a:rect l="l" t="t" r="r" b="b"/>
            <a:pathLst>
              <a:path w="1859915" h="261620">
                <a:moveTo>
                  <a:pt x="1859779" y="0"/>
                </a:moveTo>
                <a:lnTo>
                  <a:pt x="0" y="0"/>
                </a:lnTo>
                <a:lnTo>
                  <a:pt x="0" y="261604"/>
                </a:lnTo>
                <a:lnTo>
                  <a:pt x="1859779" y="261604"/>
                </a:lnTo>
                <a:lnTo>
                  <a:pt x="1859779" y="0"/>
                </a:lnTo>
                <a:close/>
              </a:path>
            </a:pathLst>
          </a:custGeom>
          <a:solidFill>
            <a:srgbClr val="FFD9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291326" y="6512757"/>
            <a:ext cx="16865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International</a:t>
            </a:r>
            <a:r>
              <a:rPr sz="11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Relations</a:t>
            </a:r>
            <a:r>
              <a:rPr sz="11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Office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3676" y="6471939"/>
            <a:ext cx="4974590" cy="277495"/>
          </a:xfrm>
          <a:prstGeom prst="rect">
            <a:avLst/>
          </a:prstGeom>
          <a:ln w="9524">
            <a:solidFill>
              <a:srgbClr val="E7E6E6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00"/>
              </a:spcBef>
            </a:pPr>
            <a:r>
              <a:rPr sz="1200" b="0" i="1" dirty="0">
                <a:latin typeface="Calibri Light"/>
                <a:cs typeface="Calibri Light"/>
              </a:rPr>
              <a:t>More:</a:t>
            </a:r>
            <a:r>
              <a:rPr sz="1200" spc="305" dirty="0">
                <a:latin typeface="Times New Roman"/>
                <a:cs typeface="Times New Roman"/>
              </a:rPr>
              <a:t> </a:t>
            </a:r>
            <a:r>
              <a:rPr sz="1200" b="0" i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 Light"/>
                <a:cs typeface="Calibri Light"/>
              </a:rPr>
              <a:t>https://international.unsa.ba/course-catalogue-for-exchange-students/</a:t>
            </a:r>
            <a:endParaRPr sz="12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40" y="609671"/>
            <a:ext cx="444627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0" dirty="0"/>
              <a:t>Research</a:t>
            </a:r>
            <a:r>
              <a:rPr sz="4400" b="0" spc="-215" dirty="0">
                <a:latin typeface="Times New Roman"/>
                <a:cs typeface="Times New Roman"/>
              </a:rPr>
              <a:t> </a:t>
            </a:r>
            <a:r>
              <a:rPr sz="4400" spc="-35" dirty="0"/>
              <a:t>Excellence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40" y="1495496"/>
            <a:ext cx="9990455" cy="262763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241300" marR="5080" indent="-228600">
              <a:lnSpc>
                <a:spcPts val="3020"/>
              </a:lnSpc>
              <a:spcBef>
                <a:spcPts val="480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0" dirty="0">
                <a:latin typeface="Calibri Light"/>
                <a:cs typeface="Calibri Light"/>
              </a:rPr>
              <a:t>UNSA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is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actively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b="0" spc="-20" dirty="0">
                <a:latin typeface="Calibri Light"/>
                <a:cs typeface="Calibri Light"/>
              </a:rPr>
              <a:t>involved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in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European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and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global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b="0" spc="-20" dirty="0">
                <a:latin typeface="Calibri Light"/>
                <a:cs typeface="Calibri Light"/>
              </a:rPr>
              <a:t>research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initiatives,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including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participation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in</a:t>
            </a:r>
            <a:r>
              <a:rPr sz="2800" spc="-150" dirty="0">
                <a:latin typeface="Times New Roman"/>
                <a:cs typeface="Times New Roman"/>
              </a:rPr>
              <a:t> </a:t>
            </a:r>
            <a:r>
              <a:rPr sz="2800" b="0" spc="-20" dirty="0">
                <a:latin typeface="Calibri Light"/>
                <a:cs typeface="Calibri Light"/>
              </a:rPr>
              <a:t>programmes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such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as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Erasmus+,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Horizon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Europe,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Cost,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and</a:t>
            </a:r>
            <a:r>
              <a:rPr sz="2800" spc="-135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the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b="0" spc="-20" dirty="0">
                <a:latin typeface="Calibri Light"/>
                <a:cs typeface="Calibri Light"/>
              </a:rPr>
              <a:t>European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b="0" spc="-20" dirty="0">
                <a:latin typeface="Calibri Light"/>
                <a:cs typeface="Calibri Light"/>
              </a:rPr>
              <a:t>University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Alliance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EUPeace.</a:t>
            </a:r>
            <a:endParaRPr sz="2800">
              <a:latin typeface="Calibri Light"/>
              <a:cs typeface="Calibri Light"/>
            </a:endParaRPr>
          </a:p>
          <a:p>
            <a:pPr marL="241300" indent="-229235">
              <a:lnSpc>
                <a:spcPct val="100000"/>
              </a:lnSpc>
              <a:spcBef>
                <a:spcPts val="640"/>
              </a:spcBef>
              <a:buFont typeface="Arial"/>
              <a:buChar char="•"/>
              <a:tabLst>
                <a:tab pos="241935" algn="l"/>
              </a:tabLst>
            </a:pPr>
            <a:r>
              <a:rPr sz="2800" b="0" dirty="0">
                <a:latin typeface="Calibri Light"/>
                <a:cs typeface="Calibri Light"/>
              </a:rPr>
              <a:t>447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national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and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b="0" spc="-20" dirty="0">
                <a:latin typeface="Calibri Light"/>
                <a:cs typeface="Calibri Light"/>
              </a:rPr>
              <a:t>international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b="0" spc="-20" dirty="0">
                <a:latin typeface="Calibri Light"/>
                <a:cs typeface="Calibri Light"/>
              </a:rPr>
              <a:t>research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projects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(2025)</a:t>
            </a:r>
            <a:endParaRPr sz="2800">
              <a:latin typeface="Calibri Light"/>
              <a:cs typeface="Calibri Light"/>
            </a:endParaRPr>
          </a:p>
          <a:p>
            <a:pPr marL="241300" marR="1386205" indent="-229235">
              <a:lnSpc>
                <a:spcPts val="3020"/>
              </a:lnSpc>
              <a:spcBef>
                <a:spcPts val="1045"/>
              </a:spcBef>
              <a:buFont typeface="Arial"/>
              <a:buChar char="•"/>
              <a:tabLst>
                <a:tab pos="241935" algn="l"/>
              </a:tabLst>
            </a:pPr>
            <a:r>
              <a:rPr sz="2800" b="0" dirty="0">
                <a:latin typeface="Calibri Light"/>
                <a:cs typeface="Calibri Light"/>
              </a:rPr>
              <a:t>200+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b="0" spc="-20" dirty="0">
                <a:latin typeface="Calibri Light"/>
                <a:cs typeface="Calibri Light"/>
              </a:rPr>
              <a:t>Research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centres,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b="0" spc="-20" dirty="0">
                <a:latin typeface="Calibri Light"/>
                <a:cs typeface="Calibri Light"/>
              </a:rPr>
              <a:t>laboratories,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institutes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and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specific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b="0" spc="-20" dirty="0">
                <a:latin typeface="Calibri Light"/>
                <a:cs typeface="Calibri Light"/>
              </a:rPr>
              <a:t>infrastructure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objects</a:t>
            </a:r>
            <a:endParaRPr sz="2800">
              <a:latin typeface="Calibri Light"/>
              <a:cs typeface="Calibri Ligh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20847" y="4838979"/>
            <a:ext cx="1624965" cy="1186180"/>
            <a:chOff x="720847" y="4838979"/>
            <a:chExt cx="1624965" cy="1186180"/>
          </a:xfrm>
        </p:grpSpPr>
        <p:sp>
          <p:nvSpPr>
            <p:cNvPr id="5" name="object 5"/>
            <p:cNvSpPr/>
            <p:nvPr/>
          </p:nvSpPr>
          <p:spPr>
            <a:xfrm>
              <a:off x="727197" y="4845329"/>
              <a:ext cx="1612265" cy="1173480"/>
            </a:xfrm>
            <a:custGeom>
              <a:avLst/>
              <a:gdLst/>
              <a:ahLst/>
              <a:cxnLst/>
              <a:rect l="l" t="t" r="r" b="b"/>
              <a:pathLst>
                <a:path w="1612264" h="1173479">
                  <a:moveTo>
                    <a:pt x="0" y="1173266"/>
                  </a:moveTo>
                  <a:lnTo>
                    <a:pt x="1611892" y="1173266"/>
                  </a:lnTo>
                  <a:lnTo>
                    <a:pt x="1611892" y="0"/>
                  </a:lnTo>
                  <a:lnTo>
                    <a:pt x="0" y="0"/>
                  </a:lnTo>
                  <a:lnTo>
                    <a:pt x="0" y="1173266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4490" y="5014500"/>
              <a:ext cx="1211407" cy="851291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2510666" y="4838979"/>
            <a:ext cx="1624965" cy="1186180"/>
            <a:chOff x="2510666" y="4838979"/>
            <a:chExt cx="1624965" cy="1186180"/>
          </a:xfrm>
        </p:grpSpPr>
        <p:sp>
          <p:nvSpPr>
            <p:cNvPr id="8" name="object 8"/>
            <p:cNvSpPr/>
            <p:nvPr/>
          </p:nvSpPr>
          <p:spPr>
            <a:xfrm>
              <a:off x="2517016" y="4845329"/>
              <a:ext cx="1612265" cy="1173480"/>
            </a:xfrm>
            <a:custGeom>
              <a:avLst/>
              <a:gdLst/>
              <a:ahLst/>
              <a:cxnLst/>
              <a:rect l="l" t="t" r="r" b="b"/>
              <a:pathLst>
                <a:path w="1612264" h="1173479">
                  <a:moveTo>
                    <a:pt x="0" y="1173266"/>
                  </a:moveTo>
                  <a:lnTo>
                    <a:pt x="1611879" y="1173266"/>
                  </a:lnTo>
                  <a:lnTo>
                    <a:pt x="1611879" y="0"/>
                  </a:lnTo>
                  <a:lnTo>
                    <a:pt x="0" y="0"/>
                  </a:lnTo>
                  <a:lnTo>
                    <a:pt x="0" y="1173266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49045" y="4934282"/>
              <a:ext cx="1147761" cy="995360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4311141" y="4838979"/>
            <a:ext cx="2835910" cy="1186180"/>
            <a:chOff x="4311141" y="4838979"/>
            <a:chExt cx="2835910" cy="1186180"/>
          </a:xfrm>
        </p:grpSpPr>
        <p:sp>
          <p:nvSpPr>
            <p:cNvPr id="11" name="object 11"/>
            <p:cNvSpPr/>
            <p:nvPr/>
          </p:nvSpPr>
          <p:spPr>
            <a:xfrm>
              <a:off x="4317491" y="4845329"/>
              <a:ext cx="2823210" cy="1173480"/>
            </a:xfrm>
            <a:custGeom>
              <a:avLst/>
              <a:gdLst/>
              <a:ahLst/>
              <a:cxnLst/>
              <a:rect l="l" t="t" r="r" b="b"/>
              <a:pathLst>
                <a:path w="2823209" h="1173479">
                  <a:moveTo>
                    <a:pt x="0" y="1173266"/>
                  </a:moveTo>
                  <a:lnTo>
                    <a:pt x="2822960" y="1173266"/>
                  </a:lnTo>
                  <a:lnTo>
                    <a:pt x="2822960" y="0"/>
                  </a:lnTo>
                  <a:lnTo>
                    <a:pt x="0" y="0"/>
                  </a:lnTo>
                  <a:lnTo>
                    <a:pt x="0" y="1173266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75047" y="5080859"/>
              <a:ext cx="2417138" cy="801576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7258801" y="4838979"/>
            <a:ext cx="1398270" cy="1186180"/>
            <a:chOff x="7258801" y="4838979"/>
            <a:chExt cx="1398270" cy="1186180"/>
          </a:xfrm>
        </p:grpSpPr>
        <p:sp>
          <p:nvSpPr>
            <p:cNvPr id="14" name="object 14"/>
            <p:cNvSpPr/>
            <p:nvPr/>
          </p:nvSpPr>
          <p:spPr>
            <a:xfrm>
              <a:off x="7265151" y="4845329"/>
              <a:ext cx="1385570" cy="1173480"/>
            </a:xfrm>
            <a:custGeom>
              <a:avLst/>
              <a:gdLst/>
              <a:ahLst/>
              <a:cxnLst/>
              <a:rect l="l" t="t" r="r" b="b"/>
              <a:pathLst>
                <a:path w="1385570" h="1173479">
                  <a:moveTo>
                    <a:pt x="0" y="1173266"/>
                  </a:moveTo>
                  <a:lnTo>
                    <a:pt x="1385066" y="1173266"/>
                  </a:lnTo>
                  <a:lnTo>
                    <a:pt x="1385066" y="0"/>
                  </a:lnTo>
                  <a:lnTo>
                    <a:pt x="0" y="0"/>
                  </a:lnTo>
                  <a:lnTo>
                    <a:pt x="0" y="1173266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15784" y="4930356"/>
              <a:ext cx="1027802" cy="953447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8800205" y="4833264"/>
            <a:ext cx="2621280" cy="1186180"/>
            <a:chOff x="8800205" y="4833264"/>
            <a:chExt cx="2621280" cy="1186180"/>
          </a:xfrm>
        </p:grpSpPr>
        <p:sp>
          <p:nvSpPr>
            <p:cNvPr id="17" name="object 17"/>
            <p:cNvSpPr/>
            <p:nvPr/>
          </p:nvSpPr>
          <p:spPr>
            <a:xfrm>
              <a:off x="8806555" y="4839614"/>
              <a:ext cx="2608580" cy="1173480"/>
            </a:xfrm>
            <a:custGeom>
              <a:avLst/>
              <a:gdLst/>
              <a:ahLst/>
              <a:cxnLst/>
              <a:rect l="l" t="t" r="r" b="b"/>
              <a:pathLst>
                <a:path w="2608579" h="1173479">
                  <a:moveTo>
                    <a:pt x="0" y="1173266"/>
                  </a:moveTo>
                  <a:lnTo>
                    <a:pt x="2608063" y="1173266"/>
                  </a:lnTo>
                  <a:lnTo>
                    <a:pt x="2608063" y="0"/>
                  </a:lnTo>
                  <a:lnTo>
                    <a:pt x="0" y="0"/>
                  </a:lnTo>
                  <a:lnTo>
                    <a:pt x="0" y="1173266"/>
                  </a:lnTo>
                  <a:close/>
                </a:path>
              </a:pathLst>
            </a:custGeom>
            <a:ln w="12700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49844" y="5015029"/>
              <a:ext cx="2306360" cy="841349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727197" y="6341137"/>
            <a:ext cx="6917690" cy="277495"/>
          </a:xfrm>
          <a:prstGeom prst="rect">
            <a:avLst/>
          </a:prstGeom>
          <a:ln w="9524">
            <a:solidFill>
              <a:srgbClr val="E7E6E6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00"/>
              </a:spcBef>
            </a:pPr>
            <a:r>
              <a:rPr sz="1200" b="0" i="1" dirty="0">
                <a:latin typeface="Calibri Light"/>
                <a:cs typeface="Calibri Light"/>
              </a:rPr>
              <a:t>More:</a:t>
            </a:r>
            <a:r>
              <a:rPr sz="1200" i="1" u="sng" spc="9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 </a:t>
            </a:r>
            <a:r>
              <a:rPr sz="1200" i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https:/</a:t>
            </a:r>
            <a:r>
              <a:rPr sz="1200" i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/w</a:t>
            </a:r>
            <a:r>
              <a:rPr sz="1200" i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w</a:t>
            </a:r>
            <a:r>
              <a:rPr sz="1200" i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w.unsa.ba/en/research-and-cooperation/research/strategy</a:t>
            </a:r>
            <a:r>
              <a:rPr sz="1200" spc="20" dirty="0">
                <a:solidFill>
                  <a:srgbClr val="0462C1"/>
                </a:solidFill>
                <a:latin typeface="Times New Roman"/>
                <a:cs typeface="Times New Roman"/>
                <a:hlinkClick r:id="rId7"/>
              </a:rPr>
              <a:t> </a:t>
            </a:r>
            <a:r>
              <a:rPr sz="1200" i="1" dirty="0">
                <a:latin typeface="Calibri"/>
                <a:cs typeface="Calibri"/>
              </a:rPr>
              <a:t>&amp;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i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https:/</a:t>
            </a:r>
            <a:r>
              <a:rPr sz="1200" i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/>
              </a:rPr>
              <a:t>/w</a:t>
            </a:r>
            <a:r>
              <a:rPr sz="1200" i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w</a:t>
            </a:r>
            <a:r>
              <a:rPr sz="1200" i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/>
              </a:rPr>
              <a:t>w.cir.unsa.ba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0637641" y="6236802"/>
            <a:ext cx="1433830" cy="250825"/>
          </a:xfrm>
          <a:custGeom>
            <a:avLst/>
            <a:gdLst/>
            <a:ahLst/>
            <a:cxnLst/>
            <a:rect l="l" t="t" r="r" b="b"/>
            <a:pathLst>
              <a:path w="1433829" h="250825">
                <a:moveTo>
                  <a:pt x="0" y="250532"/>
                </a:moveTo>
                <a:lnTo>
                  <a:pt x="1433440" y="250532"/>
                </a:lnTo>
                <a:lnTo>
                  <a:pt x="1433440" y="0"/>
                </a:lnTo>
                <a:lnTo>
                  <a:pt x="0" y="0"/>
                </a:lnTo>
                <a:lnTo>
                  <a:pt x="0" y="250532"/>
                </a:lnTo>
                <a:close/>
              </a:path>
            </a:pathLst>
          </a:custGeom>
          <a:solidFill>
            <a:srgbClr val="8EAADC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0717792" y="6262214"/>
            <a:ext cx="12655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University</a:t>
            </a:r>
            <a:r>
              <a:rPr sz="11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1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Sarajevo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0211317" y="6487334"/>
            <a:ext cx="1859914" cy="261620"/>
          </a:xfrm>
          <a:custGeom>
            <a:avLst/>
            <a:gdLst/>
            <a:ahLst/>
            <a:cxnLst/>
            <a:rect l="l" t="t" r="r" b="b"/>
            <a:pathLst>
              <a:path w="1859915" h="261620">
                <a:moveTo>
                  <a:pt x="1859779" y="0"/>
                </a:moveTo>
                <a:lnTo>
                  <a:pt x="0" y="0"/>
                </a:lnTo>
                <a:lnTo>
                  <a:pt x="0" y="261604"/>
                </a:lnTo>
                <a:lnTo>
                  <a:pt x="1859779" y="261604"/>
                </a:lnTo>
                <a:lnTo>
                  <a:pt x="1859779" y="0"/>
                </a:lnTo>
                <a:close/>
              </a:path>
            </a:pathLst>
          </a:custGeom>
          <a:solidFill>
            <a:srgbClr val="FFD9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0291326" y="6512757"/>
            <a:ext cx="16865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International</a:t>
            </a:r>
            <a:r>
              <a:rPr sz="11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Relations</a:t>
            </a:r>
            <a:r>
              <a:rPr sz="11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Office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40" y="609671"/>
            <a:ext cx="626491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45" dirty="0"/>
              <a:t>Internationalisation</a:t>
            </a:r>
            <a:r>
              <a:rPr sz="4400" b="0" spc="-254" dirty="0">
                <a:latin typeface="Times New Roman"/>
                <a:cs typeface="Times New Roman"/>
              </a:rPr>
              <a:t> </a:t>
            </a:r>
            <a:r>
              <a:rPr sz="4400" dirty="0"/>
              <a:t>at</a:t>
            </a:r>
            <a:r>
              <a:rPr sz="4400" b="0" spc="-150" dirty="0">
                <a:latin typeface="Times New Roman"/>
                <a:cs typeface="Times New Roman"/>
              </a:rPr>
              <a:t> </a:t>
            </a:r>
            <a:r>
              <a:rPr sz="4400" spc="-20" dirty="0"/>
              <a:t>UNSA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940" y="1536307"/>
            <a:ext cx="9923145" cy="160401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241300" marR="5080" indent="-228600">
              <a:lnSpc>
                <a:spcPct val="90000"/>
              </a:lnSpc>
              <a:spcBef>
                <a:spcPts val="430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0" spc="-20" dirty="0">
                <a:latin typeface="Calibri Light"/>
                <a:cs typeface="Calibri Light"/>
              </a:rPr>
              <a:t>Strengthening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and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institutionalising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b="0" spc="-20" dirty="0">
                <a:latin typeface="Calibri Light"/>
                <a:cs typeface="Calibri Light"/>
              </a:rPr>
              <a:t>internationalisation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at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b="0" spc="-25" dirty="0">
                <a:latin typeface="Calibri Light"/>
                <a:cs typeface="Calibri Light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University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of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b="0" spc="-20" dirty="0">
                <a:latin typeface="Calibri Light"/>
                <a:cs typeface="Calibri Light"/>
              </a:rPr>
              <a:t>Sarajevo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by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developing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an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inclusive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and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internationally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oriented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b="0" spc="-20" dirty="0">
                <a:latin typeface="Calibri Light"/>
                <a:cs typeface="Calibri Light"/>
              </a:rPr>
              <a:t>environment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that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b="0" spc="-20" dirty="0">
                <a:latin typeface="Calibri Light"/>
                <a:cs typeface="Calibri Light"/>
              </a:rPr>
              <a:t>promotes</a:t>
            </a:r>
            <a:r>
              <a:rPr sz="2800" spc="-13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learning,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research,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innovation,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and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the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b="0" spc="-25" dirty="0">
                <a:latin typeface="Calibri Light"/>
                <a:cs typeface="Calibri Light"/>
              </a:rPr>
              <a:t>exchange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of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knowledge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b="0" dirty="0">
                <a:latin typeface="Calibri Light"/>
                <a:cs typeface="Calibri Light"/>
              </a:rPr>
              <a:t>and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b="0" spc="-10" dirty="0">
                <a:latin typeface="Calibri Light"/>
                <a:cs typeface="Calibri Light"/>
              </a:rPr>
              <a:t>ideas.</a:t>
            </a:r>
            <a:endParaRPr sz="28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97280" y="3325831"/>
            <a:ext cx="1583055" cy="923925"/>
          </a:xfrm>
          <a:prstGeom prst="rect">
            <a:avLst/>
          </a:prstGeom>
          <a:solidFill>
            <a:srgbClr val="B3C6E7"/>
          </a:solidFill>
        </p:spPr>
        <p:txBody>
          <a:bodyPr vert="horz" wrap="square" lIns="0" tIns="254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0"/>
              </a:spcBef>
            </a:pPr>
            <a:r>
              <a:rPr sz="5400" b="1" spc="-20" dirty="0">
                <a:latin typeface="Calibri"/>
                <a:cs typeface="Calibri"/>
              </a:rPr>
              <a:t>200+</a:t>
            </a:r>
            <a:endParaRPr sz="5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76330" y="4317232"/>
            <a:ext cx="1204595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Calibri"/>
                <a:cs typeface="Calibri"/>
              </a:rPr>
              <a:t>INTERNATIONAL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Calibri"/>
                <a:cs typeface="Calibri"/>
              </a:rPr>
              <a:t>BILATERAL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Calibri"/>
                <a:cs typeface="Calibri"/>
              </a:rPr>
              <a:t>AGREEMENTS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Calibri"/>
                <a:cs typeface="Calibri"/>
              </a:rPr>
              <a:t>(MoU)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73679" y="3325831"/>
            <a:ext cx="1583055" cy="923925"/>
          </a:xfrm>
          <a:prstGeom prst="rect">
            <a:avLst/>
          </a:prstGeom>
          <a:solidFill>
            <a:srgbClr val="E2F0D9"/>
          </a:solidFill>
        </p:spPr>
        <p:txBody>
          <a:bodyPr vert="horz" wrap="square" lIns="0" tIns="254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0"/>
              </a:spcBef>
            </a:pPr>
            <a:r>
              <a:rPr sz="5400" b="1" spc="-20" dirty="0">
                <a:latin typeface="Calibri"/>
                <a:cs typeface="Calibri"/>
              </a:rPr>
              <a:t>220+</a:t>
            </a:r>
            <a:endParaRPr sz="5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52676" y="4316927"/>
            <a:ext cx="341312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1689100" algn="l"/>
              </a:tabLst>
            </a:pPr>
            <a:r>
              <a:rPr sz="1400" dirty="0">
                <a:latin typeface="Calibri"/>
                <a:cs typeface="Calibri"/>
              </a:rPr>
              <a:t>ERASMUS+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Calibri"/>
                <a:cs typeface="Calibri"/>
              </a:rPr>
              <a:t>KA171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2100" spc="-30" baseline="3968" dirty="0">
                <a:latin typeface="Calibri"/>
                <a:cs typeface="Calibri"/>
              </a:rPr>
              <a:t>PARTNER</a:t>
            </a:r>
            <a:r>
              <a:rPr sz="2100" spc="-82" baseline="3968" dirty="0">
                <a:latin typeface="Times New Roman"/>
                <a:cs typeface="Times New Roman"/>
              </a:rPr>
              <a:t> </a:t>
            </a:r>
            <a:r>
              <a:rPr sz="2100" baseline="3968" dirty="0">
                <a:latin typeface="Calibri"/>
                <a:cs typeface="Calibri"/>
              </a:rPr>
              <a:t>IN</a:t>
            </a:r>
            <a:r>
              <a:rPr sz="2100" spc="-75" baseline="3968" dirty="0">
                <a:latin typeface="Times New Roman"/>
                <a:cs typeface="Times New Roman"/>
              </a:rPr>
              <a:t> </a:t>
            </a:r>
            <a:r>
              <a:rPr sz="2100" spc="-15" baseline="3968" dirty="0">
                <a:latin typeface="Calibri"/>
                <a:cs typeface="Calibri"/>
              </a:rPr>
              <a:t>EUROPEAN</a:t>
            </a:r>
            <a:r>
              <a:rPr sz="2100" spc="-15" baseline="3968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Calibri"/>
                <a:cs typeface="Calibri"/>
              </a:rPr>
              <a:t>INTER-</a:t>
            </a:r>
            <a:r>
              <a:rPr sz="1400" dirty="0">
                <a:latin typeface="Calibri"/>
                <a:cs typeface="Calibri"/>
              </a:rPr>
              <a:t>INSTITUTIONAL</a:t>
            </a:r>
            <a:r>
              <a:rPr sz="1400" spc="260" dirty="0">
                <a:latin typeface="Times New Roman"/>
                <a:cs typeface="Times New Roman"/>
              </a:rPr>
              <a:t> </a:t>
            </a:r>
            <a:r>
              <a:rPr sz="2100" spc="-15" baseline="3968" dirty="0">
                <a:latin typeface="Calibri"/>
                <a:cs typeface="Calibri"/>
              </a:rPr>
              <a:t>UNIVERSITY</a:t>
            </a:r>
            <a:r>
              <a:rPr sz="2100" spc="-44" baseline="3968" dirty="0">
                <a:latin typeface="Times New Roman"/>
                <a:cs typeface="Times New Roman"/>
              </a:rPr>
              <a:t> </a:t>
            </a:r>
            <a:r>
              <a:rPr sz="2100" spc="-15" baseline="3968" dirty="0">
                <a:latin typeface="Calibri"/>
                <a:cs typeface="Calibri"/>
              </a:rPr>
              <a:t>ALLIANCE</a:t>
            </a:r>
            <a:r>
              <a:rPr sz="2100" spc="-15" baseline="3968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Calibri"/>
                <a:cs typeface="Calibri"/>
              </a:rPr>
              <a:t>AGREEMENTS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287128" y="3325831"/>
            <a:ext cx="1348105" cy="923925"/>
          </a:xfrm>
          <a:prstGeom prst="rect">
            <a:avLst/>
          </a:prstGeom>
          <a:solidFill>
            <a:srgbClr val="FBE5D6"/>
          </a:solidFill>
        </p:spPr>
        <p:txBody>
          <a:bodyPr vert="horz" wrap="square" lIns="0" tIns="254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0"/>
              </a:spcBef>
            </a:pPr>
            <a:r>
              <a:rPr sz="5400" b="1" spc="-25" dirty="0">
                <a:latin typeface="Calibri"/>
                <a:cs typeface="Calibri"/>
              </a:rPr>
              <a:t>9+</a:t>
            </a:r>
            <a:endParaRPr sz="5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420488" y="4313933"/>
            <a:ext cx="1243330" cy="1352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3495" algn="just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alibri"/>
                <a:cs typeface="Calibri"/>
              </a:rPr>
              <a:t>MEMBERSHIP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Calibri"/>
                <a:cs typeface="Calibri"/>
              </a:rPr>
              <a:t>IN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Calibri"/>
                <a:cs typeface="Calibri"/>
              </a:rPr>
              <a:t>INTERNATIONAL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Calibri"/>
                <a:cs typeface="Calibri"/>
              </a:rPr>
              <a:t>NETWORKS</a:t>
            </a:r>
            <a:endParaRPr sz="1400">
              <a:latin typeface="Calibri"/>
              <a:cs typeface="Calibri"/>
            </a:endParaRPr>
          </a:p>
          <a:p>
            <a:pPr marL="41275">
              <a:lnSpc>
                <a:spcPct val="100000"/>
              </a:lnSpc>
              <a:spcBef>
                <a:spcPts val="360"/>
              </a:spcBef>
            </a:pPr>
            <a:r>
              <a:rPr sz="1050" b="0" dirty="0">
                <a:latin typeface="Calibri Light"/>
                <a:cs typeface="Calibri Light"/>
              </a:rPr>
              <a:t>AUF,</a:t>
            </a:r>
            <a:r>
              <a:rPr sz="1050" spc="-65" dirty="0">
                <a:latin typeface="Times New Roman"/>
                <a:cs typeface="Times New Roman"/>
              </a:rPr>
              <a:t> </a:t>
            </a:r>
            <a:r>
              <a:rPr sz="1050" b="0" dirty="0">
                <a:latin typeface="Calibri Light"/>
                <a:cs typeface="Calibri Light"/>
              </a:rPr>
              <a:t>AARC,</a:t>
            </a:r>
            <a:r>
              <a:rPr sz="1050" spc="-55" dirty="0">
                <a:latin typeface="Times New Roman"/>
                <a:cs typeface="Times New Roman"/>
              </a:rPr>
              <a:t> </a:t>
            </a:r>
            <a:r>
              <a:rPr sz="1050" b="0" dirty="0">
                <a:latin typeface="Calibri Light"/>
                <a:cs typeface="Calibri Light"/>
              </a:rPr>
              <a:t>BUA,</a:t>
            </a:r>
            <a:r>
              <a:rPr sz="1050" spc="-60" dirty="0">
                <a:latin typeface="Times New Roman"/>
                <a:cs typeface="Times New Roman"/>
              </a:rPr>
              <a:t> </a:t>
            </a:r>
            <a:r>
              <a:rPr sz="1050" b="0" spc="-20" dirty="0">
                <a:latin typeface="Calibri Light"/>
                <a:cs typeface="Calibri Light"/>
              </a:rPr>
              <a:t>DRC,</a:t>
            </a:r>
            <a:endParaRPr sz="1050">
              <a:latin typeface="Calibri Light"/>
              <a:cs typeface="Calibri Light"/>
            </a:endParaRPr>
          </a:p>
          <a:p>
            <a:pPr marL="41275" marR="99695">
              <a:lnSpc>
                <a:spcPct val="100000"/>
              </a:lnSpc>
            </a:pPr>
            <a:r>
              <a:rPr sz="1050" b="0" dirty="0">
                <a:latin typeface="Calibri Light"/>
                <a:cs typeface="Calibri Light"/>
              </a:rPr>
              <a:t>EUA,</a:t>
            </a:r>
            <a:r>
              <a:rPr sz="1050" spc="-50" dirty="0">
                <a:latin typeface="Times New Roman"/>
                <a:cs typeface="Times New Roman"/>
              </a:rPr>
              <a:t> </a:t>
            </a:r>
            <a:r>
              <a:rPr sz="1050" b="0" dirty="0">
                <a:latin typeface="Calibri Light"/>
                <a:cs typeface="Calibri Light"/>
              </a:rPr>
              <a:t>IUC</a:t>
            </a:r>
            <a:r>
              <a:rPr sz="1050" spc="-40" dirty="0">
                <a:latin typeface="Times New Roman"/>
                <a:cs typeface="Times New Roman"/>
              </a:rPr>
              <a:t> </a:t>
            </a:r>
            <a:r>
              <a:rPr sz="1050" b="0" spc="-10" dirty="0">
                <a:latin typeface="Calibri Light"/>
                <a:cs typeface="Calibri Light"/>
              </a:rPr>
              <a:t>Dubrovnik,</a:t>
            </a:r>
            <a:r>
              <a:rPr sz="1050" spc="-10" dirty="0">
                <a:latin typeface="Times New Roman"/>
                <a:cs typeface="Times New Roman"/>
              </a:rPr>
              <a:t> </a:t>
            </a:r>
            <a:r>
              <a:rPr sz="1050" b="0" dirty="0">
                <a:latin typeface="Calibri Light"/>
                <a:cs typeface="Calibri Light"/>
              </a:rPr>
              <a:t>UNICA,</a:t>
            </a:r>
            <a:r>
              <a:rPr sz="1050" spc="-55" dirty="0">
                <a:latin typeface="Times New Roman"/>
                <a:cs typeface="Times New Roman"/>
              </a:rPr>
              <a:t> </a:t>
            </a:r>
            <a:r>
              <a:rPr sz="1050" b="0" spc="-10" dirty="0">
                <a:latin typeface="Calibri Light"/>
                <a:cs typeface="Calibri Light"/>
              </a:rPr>
              <a:t>Uniadrion,</a:t>
            </a:r>
            <a:r>
              <a:rPr sz="1050" spc="-10" dirty="0">
                <a:latin typeface="Times New Roman"/>
                <a:cs typeface="Times New Roman"/>
              </a:rPr>
              <a:t> </a:t>
            </a:r>
            <a:r>
              <a:rPr sz="1050" b="0" spc="-10" dirty="0">
                <a:latin typeface="Calibri Light"/>
                <a:cs typeface="Calibri Light"/>
              </a:rPr>
              <a:t>SGroup</a:t>
            </a:r>
            <a:endParaRPr sz="1050">
              <a:latin typeface="Calibri Light"/>
              <a:cs typeface="Calibri Ligh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50079" y="3335356"/>
            <a:ext cx="2743200" cy="923925"/>
          </a:xfrm>
          <a:prstGeom prst="rect">
            <a:avLst/>
          </a:prstGeom>
          <a:solidFill>
            <a:srgbClr val="FFF2CC"/>
          </a:solidFill>
        </p:spPr>
        <p:txBody>
          <a:bodyPr vert="horz" wrap="square" lIns="0" tIns="254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0"/>
              </a:spcBef>
            </a:pPr>
            <a:r>
              <a:rPr sz="5400" b="1" spc="-10" dirty="0">
                <a:latin typeface="Calibri"/>
                <a:cs typeface="Calibri"/>
              </a:rPr>
              <a:t>EUPeace</a:t>
            </a:r>
            <a:endParaRPr sz="5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002511" y="3325840"/>
            <a:ext cx="1984375" cy="462280"/>
          </a:xfrm>
          <a:prstGeom prst="rect">
            <a:avLst/>
          </a:prstGeom>
          <a:solidFill>
            <a:srgbClr val="ED7C30"/>
          </a:solidFill>
        </p:spPr>
        <p:txBody>
          <a:bodyPr vert="horz" wrap="square" lIns="0" tIns="2667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210"/>
              </a:spcBef>
            </a:pPr>
            <a:r>
              <a:rPr sz="2400" b="1" spc="-35" dirty="0">
                <a:latin typeface="Calibri"/>
                <a:cs typeface="Calibri"/>
              </a:rPr>
              <a:t>STAFF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WEEK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002511" y="3902046"/>
            <a:ext cx="2601595" cy="462280"/>
          </a:xfrm>
          <a:prstGeom prst="rect">
            <a:avLst/>
          </a:prstGeom>
          <a:solidFill>
            <a:srgbClr val="FBE5D6"/>
          </a:solidFill>
        </p:spPr>
        <p:txBody>
          <a:bodyPr vert="horz" wrap="square" lIns="0" tIns="2667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210"/>
              </a:spcBef>
            </a:pPr>
            <a:r>
              <a:rPr sz="2400" b="1" dirty="0">
                <a:latin typeface="Calibri"/>
                <a:cs typeface="Calibri"/>
              </a:rPr>
              <a:t>UNSA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STUDY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EXPO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8385" y="5292141"/>
            <a:ext cx="2025142" cy="75470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204667" y="6036964"/>
            <a:ext cx="1699260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Calibri"/>
                <a:cs typeface="Calibri"/>
              </a:rPr>
              <a:t>SIGNED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Calibri"/>
                <a:cs typeface="Calibri"/>
              </a:rPr>
              <a:t>ERASMUS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Calibri"/>
                <a:cs typeface="Calibri"/>
              </a:rPr>
              <a:t>CHARTER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Calibri"/>
                <a:cs typeface="Calibri"/>
              </a:rPr>
              <a:t>FOR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Calibri"/>
                <a:cs typeface="Calibri"/>
              </a:rPr>
              <a:t>HIGHER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Calibri"/>
                <a:cs typeface="Calibri"/>
              </a:rPr>
              <a:t>EDUCATION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Calibri"/>
                <a:cs typeface="Calibri"/>
              </a:rPr>
              <a:t>2021-</a:t>
            </a:r>
            <a:r>
              <a:rPr sz="1400" spc="-20" dirty="0">
                <a:latin typeface="Calibri"/>
                <a:cs typeface="Calibri"/>
              </a:rPr>
              <a:t>2027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002511" y="4478249"/>
            <a:ext cx="1699260" cy="462280"/>
          </a:xfrm>
          <a:prstGeom prst="rect">
            <a:avLst/>
          </a:prstGeom>
          <a:solidFill>
            <a:srgbClr val="FFE698"/>
          </a:solidFill>
        </p:spPr>
        <p:txBody>
          <a:bodyPr vert="horz" wrap="square" lIns="0" tIns="2667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210"/>
              </a:spcBef>
            </a:pPr>
            <a:r>
              <a:rPr sz="2400" b="1" spc="-10" dirty="0">
                <a:latin typeface="Calibri"/>
                <a:cs typeface="Calibri"/>
              </a:rPr>
              <a:t>EXHIBITION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002511" y="5058762"/>
            <a:ext cx="2041525" cy="462280"/>
          </a:xfrm>
          <a:prstGeom prst="rect">
            <a:avLst/>
          </a:prstGeom>
          <a:solidFill>
            <a:srgbClr val="00AF50"/>
          </a:solidFill>
        </p:spPr>
        <p:txBody>
          <a:bodyPr vert="horz" wrap="square" lIns="0" tIns="2667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210"/>
              </a:spcBef>
            </a:pPr>
            <a:r>
              <a:rPr sz="2400" b="1" spc="-10" dirty="0">
                <a:latin typeface="Calibri"/>
                <a:cs typeface="Calibri"/>
              </a:rPr>
              <a:t>TRAINEESHIPS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637641" y="6236802"/>
            <a:ext cx="1433830" cy="250825"/>
          </a:xfrm>
          <a:prstGeom prst="rect">
            <a:avLst/>
          </a:prstGeom>
          <a:solidFill>
            <a:srgbClr val="8EAADC">
              <a:alpha val="50195"/>
            </a:srgbClr>
          </a:solidFill>
        </p:spPr>
        <p:txBody>
          <a:bodyPr vert="horz" wrap="square" lIns="0" tIns="38735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3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University</a:t>
            </a:r>
            <a:r>
              <a:rPr sz="11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1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Sarajevo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211317" y="6487334"/>
            <a:ext cx="1859914" cy="261620"/>
          </a:xfrm>
          <a:prstGeom prst="rect">
            <a:avLst/>
          </a:prstGeom>
          <a:solidFill>
            <a:srgbClr val="FFD965"/>
          </a:solidFill>
        </p:spPr>
        <p:txBody>
          <a:bodyPr vert="horz" wrap="square" lIns="0" tIns="3873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05"/>
              </a:spcBef>
            </a:pP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International</a:t>
            </a:r>
            <a:r>
              <a:rPr sz="11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Relations</a:t>
            </a:r>
            <a:r>
              <a:rPr sz="11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Office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96100"/>
            <a:chOff x="0" y="0"/>
            <a:chExt cx="12192000" cy="68961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216425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095999" cy="6857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115050" y="0"/>
              <a:ext cx="0" cy="6858000"/>
            </a:xfrm>
            <a:custGeom>
              <a:avLst/>
              <a:gdLst/>
              <a:ahLst/>
              <a:cxnLst/>
              <a:rect l="l" t="t" r="r" b="b"/>
              <a:pathLst>
                <a:path h="6858000">
                  <a:moveTo>
                    <a:pt x="0" y="6678917"/>
                  </a:moveTo>
                  <a:lnTo>
                    <a:pt x="0" y="6857999"/>
                  </a:lnTo>
                </a:path>
                <a:path h="6858000">
                  <a:moveTo>
                    <a:pt x="0" y="0"/>
                  </a:moveTo>
                  <a:lnTo>
                    <a:pt x="0" y="6371139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31991" y="0"/>
              <a:ext cx="6160008" cy="68580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96000" y="0"/>
              <a:ext cx="6095999" cy="685799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076950" y="0"/>
              <a:ext cx="0" cy="6858000"/>
            </a:xfrm>
            <a:custGeom>
              <a:avLst/>
              <a:gdLst/>
              <a:ahLst/>
              <a:cxnLst/>
              <a:rect l="l" t="t" r="r" b="b"/>
              <a:pathLst>
                <a:path h="6858000">
                  <a:moveTo>
                    <a:pt x="0" y="6678917"/>
                  </a:moveTo>
                  <a:lnTo>
                    <a:pt x="0" y="6857999"/>
                  </a:lnTo>
                </a:path>
                <a:path h="6858000">
                  <a:moveTo>
                    <a:pt x="0" y="0"/>
                  </a:moveTo>
                  <a:lnTo>
                    <a:pt x="0" y="6371139"/>
                  </a:lnTo>
                </a:path>
              </a:pathLst>
            </a:custGeom>
            <a:ln w="380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6559" y="5614236"/>
              <a:ext cx="4012565" cy="560070"/>
            </a:xfrm>
            <a:custGeom>
              <a:avLst/>
              <a:gdLst/>
              <a:ahLst/>
              <a:cxnLst/>
              <a:rect l="l" t="t" r="r" b="b"/>
              <a:pathLst>
                <a:path w="4012565" h="560070">
                  <a:moveTo>
                    <a:pt x="4012417" y="0"/>
                  </a:moveTo>
                  <a:lnTo>
                    <a:pt x="0" y="0"/>
                  </a:lnTo>
                  <a:lnTo>
                    <a:pt x="0" y="559844"/>
                  </a:lnTo>
                  <a:lnTo>
                    <a:pt x="4012417" y="559844"/>
                  </a:lnTo>
                  <a:lnTo>
                    <a:pt x="4012417" y="0"/>
                  </a:lnTo>
                  <a:close/>
                </a:path>
              </a:pathLst>
            </a:custGeom>
            <a:solidFill>
              <a:srgbClr val="FFF2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55419" y="5670294"/>
            <a:ext cx="3788410" cy="376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0" spc="-30" dirty="0">
                <a:latin typeface="Calibri Light"/>
                <a:cs typeface="Calibri Light"/>
              </a:rPr>
              <a:t>International</a:t>
            </a:r>
            <a:r>
              <a:rPr sz="2300" spc="-85" dirty="0">
                <a:latin typeface="Times New Roman"/>
                <a:cs typeface="Times New Roman"/>
              </a:rPr>
              <a:t> </a:t>
            </a:r>
            <a:r>
              <a:rPr sz="2300" b="0" spc="-25" dirty="0">
                <a:latin typeface="Calibri Light"/>
                <a:cs typeface="Calibri Light"/>
              </a:rPr>
              <a:t>Staff</a:t>
            </a:r>
            <a:r>
              <a:rPr sz="2300" spc="-75" dirty="0">
                <a:latin typeface="Times New Roman"/>
                <a:cs typeface="Times New Roman"/>
              </a:rPr>
              <a:t> </a:t>
            </a:r>
            <a:r>
              <a:rPr sz="2300" b="0" spc="-45" dirty="0">
                <a:latin typeface="Calibri Light"/>
                <a:cs typeface="Calibri Light"/>
              </a:rPr>
              <a:t>Training</a:t>
            </a:r>
            <a:r>
              <a:rPr sz="2300" spc="-65" dirty="0">
                <a:latin typeface="Times New Roman"/>
                <a:cs typeface="Times New Roman"/>
              </a:rPr>
              <a:t> </a:t>
            </a:r>
            <a:r>
              <a:rPr sz="2300" b="0" spc="-20" dirty="0">
                <a:latin typeface="Calibri Light"/>
                <a:cs typeface="Calibri Light"/>
              </a:rPr>
              <a:t>Week</a:t>
            </a:r>
            <a:endParaRPr sz="2300">
              <a:latin typeface="Calibri Light"/>
              <a:cs typeface="Calibri Ligh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578710" y="5607456"/>
            <a:ext cx="3037205" cy="549275"/>
          </a:xfrm>
          <a:custGeom>
            <a:avLst/>
            <a:gdLst/>
            <a:ahLst/>
            <a:cxnLst/>
            <a:rect l="l" t="t" r="r" b="b"/>
            <a:pathLst>
              <a:path w="3037204" h="549275">
                <a:moveTo>
                  <a:pt x="3036684" y="0"/>
                </a:moveTo>
                <a:lnTo>
                  <a:pt x="0" y="0"/>
                </a:lnTo>
                <a:lnTo>
                  <a:pt x="0" y="8001"/>
                </a:lnTo>
                <a:lnTo>
                  <a:pt x="0" y="548754"/>
                </a:lnTo>
                <a:lnTo>
                  <a:pt x="3036684" y="548754"/>
                </a:lnTo>
                <a:lnTo>
                  <a:pt x="3036684" y="8001"/>
                </a:lnTo>
                <a:lnTo>
                  <a:pt x="3036684" y="0"/>
                </a:lnTo>
                <a:close/>
              </a:path>
            </a:pathLst>
          </a:custGeom>
          <a:solidFill>
            <a:srgbClr val="FFF2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658612" y="5657488"/>
            <a:ext cx="2853055" cy="377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0" spc="-30" dirty="0">
                <a:latin typeface="Calibri Light"/>
                <a:cs typeface="Calibri Light"/>
              </a:rPr>
              <a:t>International</a:t>
            </a:r>
            <a:r>
              <a:rPr sz="2300" spc="-80" dirty="0">
                <a:latin typeface="Times New Roman"/>
                <a:cs typeface="Times New Roman"/>
              </a:rPr>
              <a:t> </a:t>
            </a:r>
            <a:r>
              <a:rPr sz="2300" b="0" spc="-10" dirty="0">
                <a:latin typeface="Calibri Light"/>
                <a:cs typeface="Calibri Light"/>
              </a:rPr>
              <a:t>Study</a:t>
            </a:r>
            <a:r>
              <a:rPr sz="2300" spc="-85" dirty="0">
                <a:latin typeface="Times New Roman"/>
                <a:cs typeface="Times New Roman"/>
              </a:rPr>
              <a:t> </a:t>
            </a:r>
            <a:r>
              <a:rPr sz="2300" b="0" spc="-20" dirty="0">
                <a:latin typeface="Calibri Light"/>
                <a:cs typeface="Calibri Light"/>
              </a:rPr>
              <a:t>Expo</a:t>
            </a:r>
            <a:endParaRPr sz="2300">
              <a:latin typeface="Calibri Light"/>
              <a:cs typeface="Calibri Ligh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76559" y="5283113"/>
            <a:ext cx="1790700" cy="332740"/>
          </a:xfrm>
          <a:custGeom>
            <a:avLst/>
            <a:gdLst/>
            <a:ahLst/>
            <a:cxnLst/>
            <a:rect l="l" t="t" r="r" b="b"/>
            <a:pathLst>
              <a:path w="1790700" h="332739">
                <a:moveTo>
                  <a:pt x="1790568" y="0"/>
                </a:moveTo>
                <a:lnTo>
                  <a:pt x="0" y="0"/>
                </a:lnTo>
                <a:lnTo>
                  <a:pt x="0" y="332338"/>
                </a:lnTo>
                <a:lnTo>
                  <a:pt x="1790568" y="332338"/>
                </a:lnTo>
                <a:lnTo>
                  <a:pt x="1790568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55419" y="5260923"/>
            <a:ext cx="159512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20" dirty="0">
                <a:latin typeface="Calibri Light"/>
                <a:cs typeface="Calibri Light"/>
              </a:rPr>
              <a:t>May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and</a:t>
            </a:r>
            <a:r>
              <a:rPr sz="1800" spc="-95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Calibri Light"/>
                <a:cs typeface="Calibri Light"/>
              </a:rPr>
              <a:t>October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660013" y="5283113"/>
            <a:ext cx="955675" cy="332740"/>
          </a:xfrm>
          <a:custGeom>
            <a:avLst/>
            <a:gdLst/>
            <a:ahLst/>
            <a:cxnLst/>
            <a:rect l="l" t="t" r="r" b="b"/>
            <a:pathLst>
              <a:path w="955675" h="332739">
                <a:moveTo>
                  <a:pt x="955441" y="0"/>
                </a:moveTo>
                <a:lnTo>
                  <a:pt x="0" y="0"/>
                </a:lnTo>
                <a:lnTo>
                  <a:pt x="0" y="332338"/>
                </a:lnTo>
                <a:lnTo>
                  <a:pt x="955441" y="332338"/>
                </a:lnTo>
                <a:lnTo>
                  <a:pt x="955441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0740017" y="5260923"/>
            <a:ext cx="7664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10" dirty="0">
                <a:latin typeface="Calibri Light"/>
                <a:cs typeface="Calibri Light"/>
              </a:rPr>
              <a:t>October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573280" y="6371140"/>
            <a:ext cx="2926715" cy="307975"/>
          </a:xfrm>
          <a:custGeom>
            <a:avLst/>
            <a:gdLst/>
            <a:ahLst/>
            <a:cxnLst/>
            <a:rect l="l" t="t" r="r" b="b"/>
            <a:pathLst>
              <a:path w="2926715" h="307975">
                <a:moveTo>
                  <a:pt x="2926460" y="0"/>
                </a:moveTo>
                <a:lnTo>
                  <a:pt x="0" y="0"/>
                </a:lnTo>
                <a:lnTo>
                  <a:pt x="0" y="307777"/>
                </a:lnTo>
                <a:lnTo>
                  <a:pt x="2926460" y="307777"/>
                </a:lnTo>
                <a:lnTo>
                  <a:pt x="29264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652521" y="6393588"/>
            <a:ext cx="261620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0" spc="-20" dirty="0">
                <a:latin typeface="Calibri Light"/>
                <a:cs typeface="Calibri Light"/>
              </a:rPr>
              <a:t>More: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b="0" i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 Light"/>
                <a:cs typeface="Calibri Light"/>
              </a:rPr>
              <a:t>https://international.unsa.ba/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0637641" y="6236802"/>
            <a:ext cx="1433830" cy="250825"/>
          </a:xfrm>
          <a:custGeom>
            <a:avLst/>
            <a:gdLst/>
            <a:ahLst/>
            <a:cxnLst/>
            <a:rect l="l" t="t" r="r" b="b"/>
            <a:pathLst>
              <a:path w="1433829" h="250825">
                <a:moveTo>
                  <a:pt x="0" y="250532"/>
                </a:moveTo>
                <a:lnTo>
                  <a:pt x="1433440" y="250532"/>
                </a:lnTo>
                <a:lnTo>
                  <a:pt x="1433440" y="0"/>
                </a:lnTo>
                <a:lnTo>
                  <a:pt x="0" y="0"/>
                </a:lnTo>
                <a:lnTo>
                  <a:pt x="0" y="250532"/>
                </a:lnTo>
                <a:close/>
              </a:path>
            </a:pathLst>
          </a:custGeom>
          <a:solidFill>
            <a:srgbClr val="8EAADC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0717792" y="6262214"/>
            <a:ext cx="12655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University</a:t>
            </a:r>
            <a:r>
              <a:rPr sz="11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11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Sarajevo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0211317" y="6487334"/>
            <a:ext cx="1859914" cy="261620"/>
          </a:xfrm>
          <a:custGeom>
            <a:avLst/>
            <a:gdLst/>
            <a:ahLst/>
            <a:cxnLst/>
            <a:rect l="l" t="t" r="r" b="b"/>
            <a:pathLst>
              <a:path w="1859915" h="261620">
                <a:moveTo>
                  <a:pt x="1859779" y="0"/>
                </a:moveTo>
                <a:lnTo>
                  <a:pt x="0" y="0"/>
                </a:lnTo>
                <a:lnTo>
                  <a:pt x="0" y="261604"/>
                </a:lnTo>
                <a:lnTo>
                  <a:pt x="1859779" y="261604"/>
                </a:lnTo>
                <a:lnTo>
                  <a:pt x="1859779" y="0"/>
                </a:lnTo>
                <a:close/>
              </a:path>
            </a:pathLst>
          </a:custGeom>
          <a:solidFill>
            <a:srgbClr val="FFD9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0291326" y="6512757"/>
            <a:ext cx="16865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International</a:t>
            </a:r>
            <a:r>
              <a:rPr sz="11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Relations</a:t>
            </a:r>
            <a:r>
              <a:rPr sz="11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Office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126"/>
            <a:ext cx="9126595" cy="611784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8578595" y="4704364"/>
            <a:ext cx="3613785" cy="2153920"/>
            <a:chOff x="8578595" y="4704364"/>
            <a:chExt cx="3613785" cy="2153920"/>
          </a:xfrm>
        </p:grpSpPr>
        <p:sp>
          <p:nvSpPr>
            <p:cNvPr id="4" name="object 4"/>
            <p:cNvSpPr/>
            <p:nvPr/>
          </p:nvSpPr>
          <p:spPr>
            <a:xfrm>
              <a:off x="10119908" y="5481684"/>
              <a:ext cx="2072639" cy="1376680"/>
            </a:xfrm>
            <a:custGeom>
              <a:avLst/>
              <a:gdLst/>
              <a:ahLst/>
              <a:cxnLst/>
              <a:rect l="l" t="t" r="r" b="b"/>
              <a:pathLst>
                <a:path w="2072640" h="1376679">
                  <a:moveTo>
                    <a:pt x="704880" y="0"/>
                  </a:moveTo>
                  <a:lnTo>
                    <a:pt x="658687" y="18454"/>
                  </a:lnTo>
                  <a:lnTo>
                    <a:pt x="612752" y="37722"/>
                  </a:lnTo>
                  <a:lnTo>
                    <a:pt x="567081" y="57806"/>
                  </a:lnTo>
                  <a:lnTo>
                    <a:pt x="521679" y="78704"/>
                  </a:lnTo>
                  <a:lnTo>
                    <a:pt x="476553" y="100416"/>
                  </a:lnTo>
                  <a:lnTo>
                    <a:pt x="431708" y="122943"/>
                  </a:lnTo>
                  <a:lnTo>
                    <a:pt x="387150" y="146285"/>
                  </a:lnTo>
                  <a:lnTo>
                    <a:pt x="342884" y="170441"/>
                  </a:lnTo>
                  <a:lnTo>
                    <a:pt x="298918" y="195412"/>
                  </a:lnTo>
                  <a:lnTo>
                    <a:pt x="255255" y="221197"/>
                  </a:lnTo>
                  <a:lnTo>
                    <a:pt x="211903" y="247797"/>
                  </a:lnTo>
                  <a:lnTo>
                    <a:pt x="168867" y="275211"/>
                  </a:lnTo>
                  <a:lnTo>
                    <a:pt x="126153" y="303440"/>
                  </a:lnTo>
                  <a:lnTo>
                    <a:pt x="83767" y="332484"/>
                  </a:lnTo>
                  <a:lnTo>
                    <a:pt x="41713" y="362342"/>
                  </a:lnTo>
                  <a:lnTo>
                    <a:pt x="0" y="393015"/>
                  </a:lnTo>
                  <a:lnTo>
                    <a:pt x="47674" y="409556"/>
                  </a:lnTo>
                  <a:lnTo>
                    <a:pt x="95081" y="426670"/>
                  </a:lnTo>
                  <a:lnTo>
                    <a:pt x="142216" y="444355"/>
                  </a:lnTo>
                  <a:lnTo>
                    <a:pt x="189075" y="462605"/>
                  </a:lnTo>
                  <a:lnTo>
                    <a:pt x="235653" y="481417"/>
                  </a:lnTo>
                  <a:lnTo>
                    <a:pt x="281945" y="500787"/>
                  </a:lnTo>
                  <a:lnTo>
                    <a:pt x="327946" y="520711"/>
                  </a:lnTo>
                  <a:lnTo>
                    <a:pt x="373652" y="541185"/>
                  </a:lnTo>
                  <a:lnTo>
                    <a:pt x="419058" y="562205"/>
                  </a:lnTo>
                  <a:lnTo>
                    <a:pt x="464160" y="583767"/>
                  </a:lnTo>
                  <a:lnTo>
                    <a:pt x="508952" y="605868"/>
                  </a:lnTo>
                  <a:lnTo>
                    <a:pt x="553430" y="628502"/>
                  </a:lnTo>
                  <a:lnTo>
                    <a:pt x="597590" y="651667"/>
                  </a:lnTo>
                  <a:lnTo>
                    <a:pt x="641426" y="675359"/>
                  </a:lnTo>
                  <a:lnTo>
                    <a:pt x="684934" y="699573"/>
                  </a:lnTo>
                  <a:lnTo>
                    <a:pt x="728110" y="724305"/>
                  </a:lnTo>
                  <a:lnTo>
                    <a:pt x="770947" y="749552"/>
                  </a:lnTo>
                  <a:lnTo>
                    <a:pt x="813443" y="775309"/>
                  </a:lnTo>
                  <a:lnTo>
                    <a:pt x="855592" y="801573"/>
                  </a:lnTo>
                  <a:lnTo>
                    <a:pt x="897390" y="828340"/>
                  </a:lnTo>
                  <a:lnTo>
                    <a:pt x="938831" y="855605"/>
                  </a:lnTo>
                  <a:lnTo>
                    <a:pt x="979911" y="883365"/>
                  </a:lnTo>
                  <a:lnTo>
                    <a:pt x="1020626" y="911617"/>
                  </a:lnTo>
                  <a:lnTo>
                    <a:pt x="1060970" y="940355"/>
                  </a:lnTo>
                  <a:lnTo>
                    <a:pt x="1100940" y="969576"/>
                  </a:lnTo>
                  <a:lnTo>
                    <a:pt x="1140530" y="999276"/>
                  </a:lnTo>
                  <a:lnTo>
                    <a:pt x="1179735" y="1029451"/>
                  </a:lnTo>
                  <a:lnTo>
                    <a:pt x="1218552" y="1060097"/>
                  </a:lnTo>
                  <a:lnTo>
                    <a:pt x="1256975" y="1091210"/>
                  </a:lnTo>
                  <a:lnTo>
                    <a:pt x="1294999" y="1122787"/>
                  </a:lnTo>
                  <a:lnTo>
                    <a:pt x="1332620" y="1154823"/>
                  </a:lnTo>
                  <a:lnTo>
                    <a:pt x="1369834" y="1187314"/>
                  </a:lnTo>
                  <a:lnTo>
                    <a:pt x="1406635" y="1220256"/>
                  </a:lnTo>
                  <a:lnTo>
                    <a:pt x="1443019" y="1253647"/>
                  </a:lnTo>
                  <a:lnTo>
                    <a:pt x="1478981" y="1287480"/>
                  </a:lnTo>
                  <a:lnTo>
                    <a:pt x="1514516" y="1321753"/>
                  </a:lnTo>
                  <a:lnTo>
                    <a:pt x="1549621" y="1356462"/>
                  </a:lnTo>
                  <a:lnTo>
                    <a:pt x="1569207" y="1376315"/>
                  </a:lnTo>
                  <a:lnTo>
                    <a:pt x="2072090" y="1376315"/>
                  </a:lnTo>
                  <a:lnTo>
                    <a:pt x="2072090" y="299720"/>
                  </a:lnTo>
                  <a:lnTo>
                    <a:pt x="704880" y="0"/>
                  </a:lnTo>
                  <a:close/>
                </a:path>
              </a:pathLst>
            </a:custGeom>
            <a:solidFill>
              <a:srgbClr val="447C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578596" y="5663482"/>
              <a:ext cx="1541780" cy="1195070"/>
            </a:xfrm>
            <a:custGeom>
              <a:avLst/>
              <a:gdLst/>
              <a:ahLst/>
              <a:cxnLst/>
              <a:rect l="l" t="t" r="r" b="b"/>
              <a:pathLst>
                <a:path w="1541779" h="1195070">
                  <a:moveTo>
                    <a:pt x="495421" y="0"/>
                  </a:moveTo>
                  <a:lnTo>
                    <a:pt x="445155" y="3927"/>
                  </a:lnTo>
                  <a:lnTo>
                    <a:pt x="395050" y="8472"/>
                  </a:lnTo>
                  <a:lnTo>
                    <a:pt x="345105" y="13611"/>
                  </a:lnTo>
                  <a:lnTo>
                    <a:pt x="295321" y="19319"/>
                  </a:lnTo>
                  <a:lnTo>
                    <a:pt x="245699" y="25572"/>
                  </a:lnTo>
                  <a:lnTo>
                    <a:pt x="196237" y="32346"/>
                  </a:lnTo>
                  <a:lnTo>
                    <a:pt x="146936" y="39617"/>
                  </a:lnTo>
                  <a:lnTo>
                    <a:pt x="97796" y="47361"/>
                  </a:lnTo>
                  <a:lnTo>
                    <a:pt x="0" y="64172"/>
                  </a:lnTo>
                  <a:lnTo>
                    <a:pt x="0" y="1194517"/>
                  </a:lnTo>
                  <a:lnTo>
                    <a:pt x="629014" y="1194517"/>
                  </a:lnTo>
                  <a:lnTo>
                    <a:pt x="648105" y="1165499"/>
                  </a:lnTo>
                  <a:lnTo>
                    <a:pt x="677670" y="1121705"/>
                  </a:lnTo>
                  <a:lnTo>
                    <a:pt x="707647" y="1078430"/>
                  </a:lnTo>
                  <a:lnTo>
                    <a:pt x="738033" y="1035679"/>
                  </a:lnTo>
                  <a:lnTo>
                    <a:pt x="768825" y="993459"/>
                  </a:lnTo>
                  <a:lnTo>
                    <a:pt x="800018" y="951776"/>
                  </a:lnTo>
                  <a:lnTo>
                    <a:pt x="831609" y="910635"/>
                  </a:lnTo>
                  <a:lnTo>
                    <a:pt x="863594" y="870043"/>
                  </a:lnTo>
                  <a:lnTo>
                    <a:pt x="895969" y="830007"/>
                  </a:lnTo>
                  <a:lnTo>
                    <a:pt x="928732" y="790531"/>
                  </a:lnTo>
                  <a:lnTo>
                    <a:pt x="961877" y="751623"/>
                  </a:lnTo>
                  <a:lnTo>
                    <a:pt x="995402" y="713288"/>
                  </a:lnTo>
                  <a:lnTo>
                    <a:pt x="1029303" y="675532"/>
                  </a:lnTo>
                  <a:lnTo>
                    <a:pt x="1063576" y="638362"/>
                  </a:lnTo>
                  <a:lnTo>
                    <a:pt x="1098217" y="601784"/>
                  </a:lnTo>
                  <a:lnTo>
                    <a:pt x="1133223" y="565803"/>
                  </a:lnTo>
                  <a:lnTo>
                    <a:pt x="1168591" y="530427"/>
                  </a:lnTo>
                  <a:lnTo>
                    <a:pt x="1204315" y="495660"/>
                  </a:lnTo>
                  <a:lnTo>
                    <a:pt x="1240393" y="461509"/>
                  </a:lnTo>
                  <a:lnTo>
                    <a:pt x="1276822" y="427981"/>
                  </a:lnTo>
                  <a:lnTo>
                    <a:pt x="1313596" y="395081"/>
                  </a:lnTo>
                  <a:lnTo>
                    <a:pt x="1350714" y="362815"/>
                  </a:lnTo>
                  <a:lnTo>
                    <a:pt x="1388170" y="331190"/>
                  </a:lnTo>
                  <a:lnTo>
                    <a:pt x="1425962" y="300211"/>
                  </a:lnTo>
                  <a:lnTo>
                    <a:pt x="1464085" y="269886"/>
                  </a:lnTo>
                  <a:lnTo>
                    <a:pt x="1502537" y="240219"/>
                  </a:lnTo>
                  <a:lnTo>
                    <a:pt x="1541312" y="211217"/>
                  </a:lnTo>
                  <a:lnTo>
                    <a:pt x="1493810" y="195250"/>
                  </a:lnTo>
                  <a:lnTo>
                    <a:pt x="1446056" y="179819"/>
                  </a:lnTo>
                  <a:lnTo>
                    <a:pt x="1398053" y="164933"/>
                  </a:lnTo>
                  <a:lnTo>
                    <a:pt x="1349804" y="150600"/>
                  </a:lnTo>
                  <a:lnTo>
                    <a:pt x="1301314" y="136829"/>
                  </a:lnTo>
                  <a:lnTo>
                    <a:pt x="1252585" y="123629"/>
                  </a:lnTo>
                  <a:lnTo>
                    <a:pt x="1203621" y="111008"/>
                  </a:lnTo>
                  <a:lnTo>
                    <a:pt x="1154426" y="98975"/>
                  </a:lnTo>
                  <a:lnTo>
                    <a:pt x="1105003" y="87539"/>
                  </a:lnTo>
                  <a:lnTo>
                    <a:pt x="1055355" y="76708"/>
                  </a:lnTo>
                  <a:lnTo>
                    <a:pt x="1005487" y="66492"/>
                  </a:lnTo>
                  <a:lnTo>
                    <a:pt x="955401" y="56897"/>
                  </a:lnTo>
                  <a:lnTo>
                    <a:pt x="905101" y="47935"/>
                  </a:lnTo>
                  <a:lnTo>
                    <a:pt x="854591" y="39612"/>
                  </a:lnTo>
                  <a:lnTo>
                    <a:pt x="803874" y="31937"/>
                  </a:lnTo>
                  <a:lnTo>
                    <a:pt x="752953" y="24921"/>
                  </a:lnTo>
                  <a:lnTo>
                    <a:pt x="701833" y="18570"/>
                  </a:lnTo>
                  <a:lnTo>
                    <a:pt x="650516" y="12893"/>
                  </a:lnTo>
                  <a:lnTo>
                    <a:pt x="599006" y="7901"/>
                  </a:lnTo>
                  <a:lnTo>
                    <a:pt x="547307" y="3600"/>
                  </a:lnTo>
                  <a:lnTo>
                    <a:pt x="495421" y="0"/>
                  </a:lnTo>
                  <a:close/>
                </a:path>
              </a:pathLst>
            </a:custGeom>
            <a:solidFill>
              <a:srgbClr val="FA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660758" y="4704364"/>
              <a:ext cx="2531745" cy="777875"/>
            </a:xfrm>
            <a:custGeom>
              <a:avLst/>
              <a:gdLst/>
              <a:ahLst/>
              <a:cxnLst/>
              <a:rect l="l" t="t" r="r" b="b"/>
              <a:pathLst>
                <a:path w="2531745" h="777875">
                  <a:moveTo>
                    <a:pt x="1918042" y="0"/>
                  </a:moveTo>
                  <a:lnTo>
                    <a:pt x="1870827" y="0"/>
                  </a:lnTo>
                  <a:lnTo>
                    <a:pt x="1823621" y="2871"/>
                  </a:lnTo>
                  <a:lnTo>
                    <a:pt x="1776448" y="8615"/>
                  </a:lnTo>
                  <a:lnTo>
                    <a:pt x="1729327" y="17230"/>
                  </a:lnTo>
                  <a:lnTo>
                    <a:pt x="1682282" y="28716"/>
                  </a:lnTo>
                  <a:lnTo>
                    <a:pt x="0" y="523324"/>
                  </a:lnTo>
                  <a:lnTo>
                    <a:pt x="1164031" y="777320"/>
                  </a:lnTo>
                  <a:lnTo>
                    <a:pt x="1211133" y="759818"/>
                  </a:lnTo>
                  <a:lnTo>
                    <a:pt x="1258454" y="743151"/>
                  </a:lnTo>
                  <a:lnTo>
                    <a:pt x="1306000" y="727332"/>
                  </a:lnTo>
                  <a:lnTo>
                    <a:pt x="1353774" y="712376"/>
                  </a:lnTo>
                  <a:lnTo>
                    <a:pt x="1401783" y="698298"/>
                  </a:lnTo>
                  <a:lnTo>
                    <a:pt x="1450029" y="685110"/>
                  </a:lnTo>
                  <a:lnTo>
                    <a:pt x="1498519" y="672828"/>
                  </a:lnTo>
                  <a:lnTo>
                    <a:pt x="1547257" y="661466"/>
                  </a:lnTo>
                  <a:lnTo>
                    <a:pt x="1596247" y="651038"/>
                  </a:lnTo>
                  <a:lnTo>
                    <a:pt x="1645495" y="641558"/>
                  </a:lnTo>
                  <a:lnTo>
                    <a:pt x="1695005" y="633041"/>
                  </a:lnTo>
                  <a:lnTo>
                    <a:pt x="1744783" y="625501"/>
                  </a:lnTo>
                  <a:lnTo>
                    <a:pt x="1794832" y="618951"/>
                  </a:lnTo>
                  <a:lnTo>
                    <a:pt x="1845157" y="613407"/>
                  </a:lnTo>
                  <a:lnTo>
                    <a:pt x="1895764" y="608882"/>
                  </a:lnTo>
                  <a:lnTo>
                    <a:pt x="2531241" y="608882"/>
                  </a:lnTo>
                  <a:lnTo>
                    <a:pt x="2531241" y="152090"/>
                  </a:lnTo>
                  <a:lnTo>
                    <a:pt x="2106564" y="28716"/>
                  </a:lnTo>
                  <a:lnTo>
                    <a:pt x="2059528" y="17230"/>
                  </a:lnTo>
                  <a:lnTo>
                    <a:pt x="2012414" y="8615"/>
                  </a:lnTo>
                  <a:lnTo>
                    <a:pt x="1965245" y="2871"/>
                  </a:lnTo>
                  <a:lnTo>
                    <a:pt x="1918042" y="0"/>
                  </a:lnTo>
                  <a:close/>
                </a:path>
                <a:path w="2531745" h="777875">
                  <a:moveTo>
                    <a:pt x="2531241" y="608882"/>
                  </a:moveTo>
                  <a:lnTo>
                    <a:pt x="1895764" y="608882"/>
                  </a:lnTo>
                  <a:lnTo>
                    <a:pt x="1947386" y="613699"/>
                  </a:lnTo>
                  <a:lnTo>
                    <a:pt x="1998770" y="619513"/>
                  </a:lnTo>
                  <a:lnTo>
                    <a:pt x="2049916" y="626324"/>
                  </a:lnTo>
                  <a:lnTo>
                    <a:pt x="2100823" y="634131"/>
                  </a:lnTo>
                  <a:lnTo>
                    <a:pt x="2151493" y="642934"/>
                  </a:lnTo>
                  <a:lnTo>
                    <a:pt x="2201925" y="652734"/>
                  </a:lnTo>
                  <a:lnTo>
                    <a:pt x="2252118" y="663531"/>
                  </a:lnTo>
                  <a:lnTo>
                    <a:pt x="2302074" y="675325"/>
                  </a:lnTo>
                  <a:lnTo>
                    <a:pt x="2351791" y="688115"/>
                  </a:lnTo>
                  <a:lnTo>
                    <a:pt x="2401270" y="701902"/>
                  </a:lnTo>
                  <a:lnTo>
                    <a:pt x="2450512" y="716686"/>
                  </a:lnTo>
                  <a:lnTo>
                    <a:pt x="2499515" y="732467"/>
                  </a:lnTo>
                  <a:lnTo>
                    <a:pt x="2531241" y="743383"/>
                  </a:lnTo>
                  <a:lnTo>
                    <a:pt x="2531241" y="608882"/>
                  </a:lnTo>
                  <a:close/>
                </a:path>
              </a:pathLst>
            </a:custGeom>
            <a:solidFill>
              <a:srgbClr val="FEEA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578595" y="5227688"/>
              <a:ext cx="2246630" cy="647065"/>
            </a:xfrm>
            <a:custGeom>
              <a:avLst/>
              <a:gdLst/>
              <a:ahLst/>
              <a:cxnLst/>
              <a:rect l="l" t="t" r="r" b="b"/>
              <a:pathLst>
                <a:path w="2246629" h="647064">
                  <a:moveTo>
                    <a:pt x="1082161" y="0"/>
                  </a:moveTo>
                  <a:lnTo>
                    <a:pt x="0" y="316824"/>
                  </a:lnTo>
                  <a:lnTo>
                    <a:pt x="0" y="499966"/>
                  </a:lnTo>
                  <a:lnTo>
                    <a:pt x="48817" y="491348"/>
                  </a:lnTo>
                  <a:lnTo>
                    <a:pt x="97796" y="483155"/>
                  </a:lnTo>
                  <a:lnTo>
                    <a:pt x="146936" y="475411"/>
                  </a:lnTo>
                  <a:lnTo>
                    <a:pt x="196237" y="468140"/>
                  </a:lnTo>
                  <a:lnTo>
                    <a:pt x="245699" y="461366"/>
                  </a:lnTo>
                  <a:lnTo>
                    <a:pt x="295321" y="455113"/>
                  </a:lnTo>
                  <a:lnTo>
                    <a:pt x="345105" y="449405"/>
                  </a:lnTo>
                  <a:lnTo>
                    <a:pt x="395050" y="444266"/>
                  </a:lnTo>
                  <a:lnTo>
                    <a:pt x="445155" y="439721"/>
                  </a:lnTo>
                  <a:lnTo>
                    <a:pt x="495421" y="435793"/>
                  </a:lnTo>
                  <a:lnTo>
                    <a:pt x="547307" y="439394"/>
                  </a:lnTo>
                  <a:lnTo>
                    <a:pt x="599006" y="443694"/>
                  </a:lnTo>
                  <a:lnTo>
                    <a:pt x="650516" y="448687"/>
                  </a:lnTo>
                  <a:lnTo>
                    <a:pt x="701833" y="454364"/>
                  </a:lnTo>
                  <a:lnTo>
                    <a:pt x="752953" y="460714"/>
                  </a:lnTo>
                  <a:lnTo>
                    <a:pt x="803874" y="467731"/>
                  </a:lnTo>
                  <a:lnTo>
                    <a:pt x="854591" y="475406"/>
                  </a:lnTo>
                  <a:lnTo>
                    <a:pt x="905101" y="483728"/>
                  </a:lnTo>
                  <a:lnTo>
                    <a:pt x="955401" y="492691"/>
                  </a:lnTo>
                  <a:lnTo>
                    <a:pt x="1005487" y="502285"/>
                  </a:lnTo>
                  <a:lnTo>
                    <a:pt x="1055355" y="512502"/>
                  </a:lnTo>
                  <a:lnTo>
                    <a:pt x="1105003" y="523333"/>
                  </a:lnTo>
                  <a:lnTo>
                    <a:pt x="1154426" y="534769"/>
                  </a:lnTo>
                  <a:lnTo>
                    <a:pt x="1203621" y="546802"/>
                  </a:lnTo>
                  <a:lnTo>
                    <a:pt x="1252585" y="559423"/>
                  </a:lnTo>
                  <a:lnTo>
                    <a:pt x="1301313" y="572623"/>
                  </a:lnTo>
                  <a:lnTo>
                    <a:pt x="1349804" y="586394"/>
                  </a:lnTo>
                  <a:lnTo>
                    <a:pt x="1398053" y="600727"/>
                  </a:lnTo>
                  <a:lnTo>
                    <a:pt x="1446056" y="615613"/>
                  </a:lnTo>
                  <a:lnTo>
                    <a:pt x="1493810" y="631044"/>
                  </a:lnTo>
                  <a:lnTo>
                    <a:pt x="1541312" y="647011"/>
                  </a:lnTo>
                  <a:lnTo>
                    <a:pt x="1583026" y="616338"/>
                  </a:lnTo>
                  <a:lnTo>
                    <a:pt x="1625079" y="586480"/>
                  </a:lnTo>
                  <a:lnTo>
                    <a:pt x="1667466" y="557436"/>
                  </a:lnTo>
                  <a:lnTo>
                    <a:pt x="1710180" y="529207"/>
                  </a:lnTo>
                  <a:lnTo>
                    <a:pt x="1753216" y="501793"/>
                  </a:lnTo>
                  <a:lnTo>
                    <a:pt x="1796568" y="475193"/>
                  </a:lnTo>
                  <a:lnTo>
                    <a:pt x="1840230" y="449408"/>
                  </a:lnTo>
                  <a:lnTo>
                    <a:pt x="1884197" y="424437"/>
                  </a:lnTo>
                  <a:lnTo>
                    <a:pt x="1928462" y="400281"/>
                  </a:lnTo>
                  <a:lnTo>
                    <a:pt x="1973020" y="376939"/>
                  </a:lnTo>
                  <a:lnTo>
                    <a:pt x="2017865" y="354412"/>
                  </a:lnTo>
                  <a:lnTo>
                    <a:pt x="2062992" y="332700"/>
                  </a:lnTo>
                  <a:lnTo>
                    <a:pt x="2108393" y="311802"/>
                  </a:lnTo>
                  <a:lnTo>
                    <a:pt x="2154065" y="291718"/>
                  </a:lnTo>
                  <a:lnTo>
                    <a:pt x="2200000" y="272450"/>
                  </a:lnTo>
                  <a:lnTo>
                    <a:pt x="2246193" y="253995"/>
                  </a:lnTo>
                  <a:lnTo>
                    <a:pt x="1082161" y="0"/>
                  </a:lnTo>
                  <a:close/>
                </a:path>
              </a:pathLst>
            </a:custGeom>
            <a:solidFill>
              <a:srgbClr val="005C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63739" y="1633148"/>
            <a:ext cx="1935419" cy="325221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9569894" y="1202689"/>
            <a:ext cx="233045" cy="359410"/>
          </a:xfrm>
          <a:custGeom>
            <a:avLst/>
            <a:gdLst/>
            <a:ahLst/>
            <a:cxnLst/>
            <a:rect l="l" t="t" r="r" b="b"/>
            <a:pathLst>
              <a:path w="233045" h="359409">
                <a:moveTo>
                  <a:pt x="232587" y="0"/>
                </a:moveTo>
                <a:lnTo>
                  <a:pt x="0" y="0"/>
                </a:lnTo>
                <a:lnTo>
                  <a:pt x="0" y="63500"/>
                </a:lnTo>
                <a:lnTo>
                  <a:pt x="0" y="147320"/>
                </a:lnTo>
                <a:lnTo>
                  <a:pt x="0" y="209550"/>
                </a:lnTo>
                <a:lnTo>
                  <a:pt x="0" y="295910"/>
                </a:lnTo>
                <a:lnTo>
                  <a:pt x="0" y="359410"/>
                </a:lnTo>
                <a:lnTo>
                  <a:pt x="232587" y="359410"/>
                </a:lnTo>
                <a:lnTo>
                  <a:pt x="232587" y="295910"/>
                </a:lnTo>
                <a:lnTo>
                  <a:pt x="72720" y="295910"/>
                </a:lnTo>
                <a:lnTo>
                  <a:pt x="72720" y="209550"/>
                </a:lnTo>
                <a:lnTo>
                  <a:pt x="200520" y="209550"/>
                </a:lnTo>
                <a:lnTo>
                  <a:pt x="200520" y="147320"/>
                </a:lnTo>
                <a:lnTo>
                  <a:pt x="72720" y="147320"/>
                </a:lnTo>
                <a:lnTo>
                  <a:pt x="72720" y="63500"/>
                </a:lnTo>
                <a:lnTo>
                  <a:pt x="232587" y="63500"/>
                </a:lnTo>
                <a:lnTo>
                  <a:pt x="232587" y="0"/>
                </a:lnTo>
                <a:close/>
              </a:path>
            </a:pathLst>
          </a:custGeom>
          <a:solidFill>
            <a:srgbClr val="005C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859182" y="1202679"/>
            <a:ext cx="274320" cy="366395"/>
          </a:xfrm>
          <a:custGeom>
            <a:avLst/>
            <a:gdLst/>
            <a:ahLst/>
            <a:cxnLst/>
            <a:rect l="l" t="t" r="r" b="b"/>
            <a:pathLst>
              <a:path w="274320" h="366394">
                <a:moveTo>
                  <a:pt x="274076" y="0"/>
                </a:moveTo>
                <a:lnTo>
                  <a:pt x="200954" y="0"/>
                </a:lnTo>
                <a:lnTo>
                  <a:pt x="200954" y="239694"/>
                </a:lnTo>
                <a:lnTo>
                  <a:pt x="197010" y="267385"/>
                </a:lnTo>
                <a:lnTo>
                  <a:pt x="185127" y="287026"/>
                </a:lnTo>
                <a:lnTo>
                  <a:pt x="165233" y="298729"/>
                </a:lnTo>
                <a:lnTo>
                  <a:pt x="137251" y="302605"/>
                </a:lnTo>
                <a:lnTo>
                  <a:pt x="109027" y="298789"/>
                </a:lnTo>
                <a:lnTo>
                  <a:pt x="89016" y="287186"/>
                </a:lnTo>
                <a:lnTo>
                  <a:pt x="77098" y="267565"/>
                </a:lnTo>
                <a:lnTo>
                  <a:pt x="73151" y="239694"/>
                </a:lnTo>
                <a:lnTo>
                  <a:pt x="73151" y="0"/>
                </a:lnTo>
                <a:lnTo>
                  <a:pt x="0" y="0"/>
                </a:lnTo>
                <a:lnTo>
                  <a:pt x="0" y="238048"/>
                </a:lnTo>
                <a:lnTo>
                  <a:pt x="5633" y="285921"/>
                </a:lnTo>
                <a:lnTo>
                  <a:pt x="22390" y="321953"/>
                </a:lnTo>
                <a:lnTo>
                  <a:pt x="50055" y="346835"/>
                </a:lnTo>
                <a:lnTo>
                  <a:pt x="88414" y="361258"/>
                </a:lnTo>
                <a:lnTo>
                  <a:pt x="137251" y="365912"/>
                </a:lnTo>
                <a:lnTo>
                  <a:pt x="185880" y="361258"/>
                </a:lnTo>
                <a:lnTo>
                  <a:pt x="224112" y="346835"/>
                </a:lnTo>
                <a:lnTo>
                  <a:pt x="251713" y="321953"/>
                </a:lnTo>
                <a:lnTo>
                  <a:pt x="268446" y="285921"/>
                </a:lnTo>
                <a:lnTo>
                  <a:pt x="274076" y="238048"/>
                </a:lnTo>
                <a:lnTo>
                  <a:pt x="274076" y="0"/>
                </a:lnTo>
                <a:close/>
              </a:path>
            </a:pathLst>
          </a:custGeom>
          <a:solidFill>
            <a:srgbClr val="005CA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208057" y="1202689"/>
            <a:ext cx="1297305" cy="366395"/>
          </a:xfrm>
          <a:custGeom>
            <a:avLst/>
            <a:gdLst/>
            <a:ahLst/>
            <a:cxnLst/>
            <a:rect l="l" t="t" r="r" b="b"/>
            <a:pathLst>
              <a:path w="1297304" h="366394">
                <a:moveTo>
                  <a:pt x="260108" y="124993"/>
                </a:moveTo>
                <a:lnTo>
                  <a:pt x="252044" y="70243"/>
                </a:lnTo>
                <a:lnTo>
                  <a:pt x="247256" y="62484"/>
                </a:lnTo>
                <a:lnTo>
                  <a:pt x="227952" y="31191"/>
                </a:lnTo>
                <a:lnTo>
                  <a:pt x="187985" y="7785"/>
                </a:lnTo>
                <a:lnTo>
                  <a:pt x="186131" y="7531"/>
                </a:lnTo>
                <a:lnTo>
                  <a:pt x="186131" y="124993"/>
                </a:lnTo>
                <a:lnTo>
                  <a:pt x="182740" y="154609"/>
                </a:lnTo>
                <a:lnTo>
                  <a:pt x="172529" y="175666"/>
                </a:lnTo>
                <a:lnTo>
                  <a:pt x="155460" y="188239"/>
                </a:lnTo>
                <a:lnTo>
                  <a:pt x="131483" y="192417"/>
                </a:lnTo>
                <a:lnTo>
                  <a:pt x="73113" y="192417"/>
                </a:lnTo>
                <a:lnTo>
                  <a:pt x="73113" y="62484"/>
                </a:lnTo>
                <a:lnTo>
                  <a:pt x="131483" y="62484"/>
                </a:lnTo>
                <a:lnTo>
                  <a:pt x="155460" y="65887"/>
                </a:lnTo>
                <a:lnTo>
                  <a:pt x="172529" y="76771"/>
                </a:lnTo>
                <a:lnTo>
                  <a:pt x="182740" y="96139"/>
                </a:lnTo>
                <a:lnTo>
                  <a:pt x="186131" y="124993"/>
                </a:lnTo>
                <a:lnTo>
                  <a:pt x="186131" y="7531"/>
                </a:lnTo>
                <a:lnTo>
                  <a:pt x="132308" y="0"/>
                </a:lnTo>
                <a:lnTo>
                  <a:pt x="0" y="0"/>
                </a:lnTo>
                <a:lnTo>
                  <a:pt x="0" y="359752"/>
                </a:lnTo>
                <a:lnTo>
                  <a:pt x="73113" y="359752"/>
                </a:lnTo>
                <a:lnTo>
                  <a:pt x="73113" y="254901"/>
                </a:lnTo>
                <a:lnTo>
                  <a:pt x="132308" y="254901"/>
                </a:lnTo>
                <a:lnTo>
                  <a:pt x="178104" y="249402"/>
                </a:lnTo>
                <a:lnTo>
                  <a:pt x="213855" y="233210"/>
                </a:lnTo>
                <a:lnTo>
                  <a:pt x="245618" y="192417"/>
                </a:lnTo>
                <a:lnTo>
                  <a:pt x="254939" y="170548"/>
                </a:lnTo>
                <a:lnTo>
                  <a:pt x="260108" y="124993"/>
                </a:lnTo>
                <a:close/>
              </a:path>
              <a:path w="1297304" h="366394">
                <a:moveTo>
                  <a:pt x="523913" y="208445"/>
                </a:moveTo>
                <a:lnTo>
                  <a:pt x="523240" y="203504"/>
                </a:lnTo>
                <a:lnTo>
                  <a:pt x="516788" y="156095"/>
                </a:lnTo>
                <a:lnTo>
                  <a:pt x="511670" y="147180"/>
                </a:lnTo>
                <a:lnTo>
                  <a:pt x="495300" y="118706"/>
                </a:lnTo>
                <a:lnTo>
                  <a:pt x="459244" y="96266"/>
                </a:lnTo>
                <a:lnTo>
                  <a:pt x="454050" y="95504"/>
                </a:lnTo>
                <a:lnTo>
                  <a:pt x="454050" y="203504"/>
                </a:lnTo>
                <a:lnTo>
                  <a:pt x="362826" y="203504"/>
                </a:lnTo>
                <a:lnTo>
                  <a:pt x="365379" y="177888"/>
                </a:lnTo>
                <a:lnTo>
                  <a:pt x="373151" y="160401"/>
                </a:lnTo>
                <a:lnTo>
                  <a:pt x="387159" y="150380"/>
                </a:lnTo>
                <a:lnTo>
                  <a:pt x="408457" y="147180"/>
                </a:lnTo>
                <a:lnTo>
                  <a:pt x="429615" y="149974"/>
                </a:lnTo>
                <a:lnTo>
                  <a:pt x="443725" y="159308"/>
                </a:lnTo>
                <a:lnTo>
                  <a:pt x="451612" y="176669"/>
                </a:lnTo>
                <a:lnTo>
                  <a:pt x="454050" y="203504"/>
                </a:lnTo>
                <a:lnTo>
                  <a:pt x="454050" y="95504"/>
                </a:lnTo>
                <a:lnTo>
                  <a:pt x="408457" y="88785"/>
                </a:lnTo>
                <a:lnTo>
                  <a:pt x="366801" y="94538"/>
                </a:lnTo>
                <a:lnTo>
                  <a:pt x="334162" y="111747"/>
                </a:lnTo>
                <a:lnTo>
                  <a:pt x="310692" y="140309"/>
                </a:lnTo>
                <a:lnTo>
                  <a:pt x="296506" y="180111"/>
                </a:lnTo>
                <a:lnTo>
                  <a:pt x="291744" y="231063"/>
                </a:lnTo>
                <a:lnTo>
                  <a:pt x="298259" y="292366"/>
                </a:lnTo>
                <a:lnTo>
                  <a:pt x="318604" y="334251"/>
                </a:lnTo>
                <a:lnTo>
                  <a:pt x="353974" y="358254"/>
                </a:lnTo>
                <a:lnTo>
                  <a:pt x="405561" y="365912"/>
                </a:lnTo>
                <a:lnTo>
                  <a:pt x="434771" y="365671"/>
                </a:lnTo>
                <a:lnTo>
                  <a:pt x="455942" y="364058"/>
                </a:lnTo>
                <a:lnTo>
                  <a:pt x="479348" y="359676"/>
                </a:lnTo>
                <a:lnTo>
                  <a:pt x="515289" y="351129"/>
                </a:lnTo>
                <a:lnTo>
                  <a:pt x="514540" y="303822"/>
                </a:lnTo>
                <a:lnTo>
                  <a:pt x="514464" y="298881"/>
                </a:lnTo>
                <a:lnTo>
                  <a:pt x="505256" y="299656"/>
                </a:lnTo>
                <a:lnTo>
                  <a:pt x="481749" y="301345"/>
                </a:lnTo>
                <a:lnTo>
                  <a:pt x="450151" y="303047"/>
                </a:lnTo>
                <a:lnTo>
                  <a:pt x="416661" y="303822"/>
                </a:lnTo>
                <a:lnTo>
                  <a:pt x="392239" y="301078"/>
                </a:lnTo>
                <a:lnTo>
                  <a:pt x="375767" y="292671"/>
                </a:lnTo>
                <a:lnTo>
                  <a:pt x="366382" y="278333"/>
                </a:lnTo>
                <a:lnTo>
                  <a:pt x="363220" y="257797"/>
                </a:lnTo>
                <a:lnTo>
                  <a:pt x="518553" y="257797"/>
                </a:lnTo>
                <a:lnTo>
                  <a:pt x="523913" y="208445"/>
                </a:lnTo>
                <a:close/>
              </a:path>
              <a:path w="1297304" h="366394">
                <a:moveTo>
                  <a:pt x="794308" y="312470"/>
                </a:moveTo>
                <a:lnTo>
                  <a:pt x="785812" y="309829"/>
                </a:lnTo>
                <a:lnTo>
                  <a:pt x="784199" y="308356"/>
                </a:lnTo>
                <a:lnTo>
                  <a:pt x="780719" y="305219"/>
                </a:lnTo>
                <a:lnTo>
                  <a:pt x="778103" y="298056"/>
                </a:lnTo>
                <a:lnTo>
                  <a:pt x="777024" y="287782"/>
                </a:lnTo>
                <a:lnTo>
                  <a:pt x="777024" y="243382"/>
                </a:lnTo>
                <a:lnTo>
                  <a:pt x="777024" y="177596"/>
                </a:lnTo>
                <a:lnTo>
                  <a:pt x="773201" y="149250"/>
                </a:lnTo>
                <a:lnTo>
                  <a:pt x="771652" y="137706"/>
                </a:lnTo>
                <a:lnTo>
                  <a:pt x="754684" y="110070"/>
                </a:lnTo>
                <a:lnTo>
                  <a:pt x="724839" y="93992"/>
                </a:lnTo>
                <a:lnTo>
                  <a:pt x="680859" y="88785"/>
                </a:lnTo>
                <a:lnTo>
                  <a:pt x="650532" y="89027"/>
                </a:lnTo>
                <a:lnTo>
                  <a:pt x="629259" y="90741"/>
                </a:lnTo>
                <a:lnTo>
                  <a:pt x="606971" y="95377"/>
                </a:lnTo>
                <a:lnTo>
                  <a:pt x="573633" y="104419"/>
                </a:lnTo>
                <a:lnTo>
                  <a:pt x="575665" y="153339"/>
                </a:lnTo>
                <a:lnTo>
                  <a:pt x="612305" y="151295"/>
                </a:lnTo>
                <a:lnTo>
                  <a:pt x="644855" y="149898"/>
                </a:lnTo>
                <a:lnTo>
                  <a:pt x="688771" y="150507"/>
                </a:lnTo>
                <a:lnTo>
                  <a:pt x="705942" y="177596"/>
                </a:lnTo>
                <a:lnTo>
                  <a:pt x="705942" y="194056"/>
                </a:lnTo>
                <a:lnTo>
                  <a:pt x="705942" y="243382"/>
                </a:lnTo>
                <a:lnTo>
                  <a:pt x="705942" y="300126"/>
                </a:lnTo>
                <a:lnTo>
                  <a:pt x="701090" y="301421"/>
                </a:lnTo>
                <a:lnTo>
                  <a:pt x="688682" y="304241"/>
                </a:lnTo>
                <a:lnTo>
                  <a:pt x="671957" y="307073"/>
                </a:lnTo>
                <a:lnTo>
                  <a:pt x="654151" y="308356"/>
                </a:lnTo>
                <a:lnTo>
                  <a:pt x="642137" y="306082"/>
                </a:lnTo>
                <a:lnTo>
                  <a:pt x="634136" y="299681"/>
                </a:lnTo>
                <a:lnTo>
                  <a:pt x="629666" y="289801"/>
                </a:lnTo>
                <a:lnTo>
                  <a:pt x="628281" y="277114"/>
                </a:lnTo>
                <a:lnTo>
                  <a:pt x="630301" y="264731"/>
                </a:lnTo>
                <a:lnTo>
                  <a:pt x="636143" y="255828"/>
                </a:lnTo>
                <a:lnTo>
                  <a:pt x="645439" y="250164"/>
                </a:lnTo>
                <a:lnTo>
                  <a:pt x="657872" y="247523"/>
                </a:lnTo>
                <a:lnTo>
                  <a:pt x="705942" y="243382"/>
                </a:lnTo>
                <a:lnTo>
                  <a:pt x="705942" y="194056"/>
                </a:lnTo>
                <a:lnTo>
                  <a:pt x="649643" y="198577"/>
                </a:lnTo>
                <a:lnTo>
                  <a:pt x="610590" y="204520"/>
                </a:lnTo>
                <a:lnTo>
                  <a:pt x="563435" y="241998"/>
                </a:lnTo>
                <a:lnTo>
                  <a:pt x="557199" y="279158"/>
                </a:lnTo>
                <a:lnTo>
                  <a:pt x="562178" y="316484"/>
                </a:lnTo>
                <a:lnTo>
                  <a:pt x="577278" y="343662"/>
                </a:lnTo>
                <a:lnTo>
                  <a:pt x="602780" y="360273"/>
                </a:lnTo>
                <a:lnTo>
                  <a:pt x="638949" y="365912"/>
                </a:lnTo>
                <a:lnTo>
                  <a:pt x="662584" y="365620"/>
                </a:lnTo>
                <a:lnTo>
                  <a:pt x="678561" y="363601"/>
                </a:lnTo>
                <a:lnTo>
                  <a:pt x="694131" y="358101"/>
                </a:lnTo>
                <a:lnTo>
                  <a:pt x="716610" y="347408"/>
                </a:lnTo>
                <a:lnTo>
                  <a:pt x="732828" y="356552"/>
                </a:lnTo>
                <a:lnTo>
                  <a:pt x="749503" y="362216"/>
                </a:lnTo>
                <a:lnTo>
                  <a:pt x="768642" y="365099"/>
                </a:lnTo>
                <a:lnTo>
                  <a:pt x="792226" y="365912"/>
                </a:lnTo>
                <a:lnTo>
                  <a:pt x="792949" y="347408"/>
                </a:lnTo>
                <a:lnTo>
                  <a:pt x="794308" y="312470"/>
                </a:lnTo>
                <a:close/>
              </a:path>
              <a:path w="1297304" h="366394">
                <a:moveTo>
                  <a:pt x="1028115" y="100736"/>
                </a:moveTo>
                <a:lnTo>
                  <a:pt x="1019213" y="98869"/>
                </a:lnTo>
                <a:lnTo>
                  <a:pt x="997331" y="94754"/>
                </a:lnTo>
                <a:lnTo>
                  <a:pt x="969670" y="90652"/>
                </a:lnTo>
                <a:lnTo>
                  <a:pt x="943444" y="88785"/>
                </a:lnTo>
                <a:lnTo>
                  <a:pt x="892759" y="96862"/>
                </a:lnTo>
                <a:lnTo>
                  <a:pt x="858189" y="121678"/>
                </a:lnTo>
                <a:lnTo>
                  <a:pt x="838403" y="164071"/>
                </a:lnTo>
                <a:lnTo>
                  <a:pt x="832104" y="224878"/>
                </a:lnTo>
                <a:lnTo>
                  <a:pt x="835939" y="277761"/>
                </a:lnTo>
                <a:lnTo>
                  <a:pt x="847991" y="317512"/>
                </a:lnTo>
                <a:lnTo>
                  <a:pt x="869099" y="344932"/>
                </a:lnTo>
                <a:lnTo>
                  <a:pt x="900099" y="360794"/>
                </a:lnTo>
                <a:lnTo>
                  <a:pt x="941793" y="365912"/>
                </a:lnTo>
                <a:lnTo>
                  <a:pt x="959789" y="365734"/>
                </a:lnTo>
                <a:lnTo>
                  <a:pt x="974788" y="364528"/>
                </a:lnTo>
                <a:lnTo>
                  <a:pt x="994854" y="361226"/>
                </a:lnTo>
                <a:lnTo>
                  <a:pt x="1028115" y="354812"/>
                </a:lnTo>
                <a:lnTo>
                  <a:pt x="1026045" y="298488"/>
                </a:lnTo>
                <a:lnTo>
                  <a:pt x="1019238" y="299135"/>
                </a:lnTo>
                <a:lnTo>
                  <a:pt x="1002766" y="300545"/>
                </a:lnTo>
                <a:lnTo>
                  <a:pt x="982522" y="301955"/>
                </a:lnTo>
                <a:lnTo>
                  <a:pt x="964412" y="302602"/>
                </a:lnTo>
                <a:lnTo>
                  <a:pt x="933589" y="298780"/>
                </a:lnTo>
                <a:lnTo>
                  <a:pt x="915047" y="285953"/>
                </a:lnTo>
                <a:lnTo>
                  <a:pt x="905967" y="262001"/>
                </a:lnTo>
                <a:lnTo>
                  <a:pt x="903579" y="224878"/>
                </a:lnTo>
                <a:lnTo>
                  <a:pt x="905903" y="191198"/>
                </a:lnTo>
                <a:lnTo>
                  <a:pt x="914831" y="168808"/>
                </a:lnTo>
                <a:lnTo>
                  <a:pt x="933234" y="156362"/>
                </a:lnTo>
                <a:lnTo>
                  <a:pt x="964018" y="152514"/>
                </a:lnTo>
                <a:lnTo>
                  <a:pt x="976299" y="152577"/>
                </a:lnTo>
                <a:lnTo>
                  <a:pt x="986853" y="153035"/>
                </a:lnTo>
                <a:lnTo>
                  <a:pt x="1001496" y="154254"/>
                </a:lnTo>
                <a:lnTo>
                  <a:pt x="1026045" y="156629"/>
                </a:lnTo>
                <a:lnTo>
                  <a:pt x="1028115" y="100736"/>
                </a:lnTo>
                <a:close/>
              </a:path>
              <a:path w="1297304" h="366394">
                <a:moveTo>
                  <a:pt x="1296822" y="208445"/>
                </a:moveTo>
                <a:lnTo>
                  <a:pt x="1296162" y="203504"/>
                </a:lnTo>
                <a:lnTo>
                  <a:pt x="1289773" y="156095"/>
                </a:lnTo>
                <a:lnTo>
                  <a:pt x="1284681" y="147180"/>
                </a:lnTo>
                <a:lnTo>
                  <a:pt x="1268425" y="118706"/>
                </a:lnTo>
                <a:lnTo>
                  <a:pt x="1232509" y="96266"/>
                </a:lnTo>
                <a:lnTo>
                  <a:pt x="1227391" y="95516"/>
                </a:lnTo>
                <a:lnTo>
                  <a:pt x="1227391" y="203504"/>
                </a:lnTo>
                <a:lnTo>
                  <a:pt x="1135773" y="203504"/>
                </a:lnTo>
                <a:lnTo>
                  <a:pt x="1138389" y="177888"/>
                </a:lnTo>
                <a:lnTo>
                  <a:pt x="1146289" y="160401"/>
                </a:lnTo>
                <a:lnTo>
                  <a:pt x="1160424" y="150380"/>
                </a:lnTo>
                <a:lnTo>
                  <a:pt x="1181760" y="147180"/>
                </a:lnTo>
                <a:lnTo>
                  <a:pt x="1202944" y="149974"/>
                </a:lnTo>
                <a:lnTo>
                  <a:pt x="1217066" y="159308"/>
                </a:lnTo>
                <a:lnTo>
                  <a:pt x="1224953" y="176669"/>
                </a:lnTo>
                <a:lnTo>
                  <a:pt x="1227391" y="203504"/>
                </a:lnTo>
                <a:lnTo>
                  <a:pt x="1227391" y="95516"/>
                </a:lnTo>
                <a:lnTo>
                  <a:pt x="1181760" y="88785"/>
                </a:lnTo>
                <a:lnTo>
                  <a:pt x="1139977" y="94538"/>
                </a:lnTo>
                <a:lnTo>
                  <a:pt x="1107325" y="111747"/>
                </a:lnTo>
                <a:lnTo>
                  <a:pt x="1083919" y="140309"/>
                </a:lnTo>
                <a:lnTo>
                  <a:pt x="1069809" y="180111"/>
                </a:lnTo>
                <a:lnTo>
                  <a:pt x="1065085" y="231063"/>
                </a:lnTo>
                <a:lnTo>
                  <a:pt x="1071600" y="292366"/>
                </a:lnTo>
                <a:lnTo>
                  <a:pt x="1091895" y="334251"/>
                </a:lnTo>
                <a:lnTo>
                  <a:pt x="1127137" y="358254"/>
                </a:lnTo>
                <a:lnTo>
                  <a:pt x="1178509" y="365912"/>
                </a:lnTo>
                <a:lnTo>
                  <a:pt x="1207960" y="365671"/>
                </a:lnTo>
                <a:lnTo>
                  <a:pt x="1229258" y="364058"/>
                </a:lnTo>
                <a:lnTo>
                  <a:pt x="1252702" y="359676"/>
                </a:lnTo>
                <a:lnTo>
                  <a:pt x="1288630" y="351129"/>
                </a:lnTo>
                <a:lnTo>
                  <a:pt x="1287500" y="303822"/>
                </a:lnTo>
                <a:lnTo>
                  <a:pt x="1287373" y="298881"/>
                </a:lnTo>
                <a:lnTo>
                  <a:pt x="1278229" y="299656"/>
                </a:lnTo>
                <a:lnTo>
                  <a:pt x="1254823" y="301345"/>
                </a:lnTo>
                <a:lnTo>
                  <a:pt x="1223251" y="303047"/>
                </a:lnTo>
                <a:lnTo>
                  <a:pt x="1189596" y="303822"/>
                </a:lnTo>
                <a:lnTo>
                  <a:pt x="1165402" y="301078"/>
                </a:lnTo>
                <a:lnTo>
                  <a:pt x="1149007" y="292671"/>
                </a:lnTo>
                <a:lnTo>
                  <a:pt x="1139545" y="278333"/>
                </a:lnTo>
                <a:lnTo>
                  <a:pt x="1136167" y="257797"/>
                </a:lnTo>
                <a:lnTo>
                  <a:pt x="1291920" y="257797"/>
                </a:lnTo>
                <a:lnTo>
                  <a:pt x="1296822" y="208445"/>
                </a:lnTo>
                <a:close/>
              </a:path>
            </a:pathLst>
          </a:custGeom>
          <a:solidFill>
            <a:srgbClr val="FAB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569896" y="423359"/>
            <a:ext cx="884555" cy="680720"/>
          </a:xfrm>
          <a:custGeom>
            <a:avLst/>
            <a:gdLst/>
            <a:ahLst/>
            <a:cxnLst/>
            <a:rect l="l" t="t" r="r" b="b"/>
            <a:pathLst>
              <a:path w="884554" h="680719">
                <a:moveTo>
                  <a:pt x="757721" y="0"/>
                </a:moveTo>
                <a:lnTo>
                  <a:pt x="730657" y="1388"/>
                </a:lnTo>
                <a:lnTo>
                  <a:pt x="703905" y="5554"/>
                </a:lnTo>
                <a:lnTo>
                  <a:pt x="0" y="160545"/>
                </a:lnTo>
                <a:lnTo>
                  <a:pt x="0" y="680229"/>
                </a:lnTo>
                <a:lnTo>
                  <a:pt x="18629" y="634019"/>
                </a:lnTo>
                <a:lnTo>
                  <a:pt x="39800" y="589183"/>
                </a:lnTo>
                <a:lnTo>
                  <a:pt x="63425" y="545808"/>
                </a:lnTo>
                <a:lnTo>
                  <a:pt x="89412" y="503982"/>
                </a:lnTo>
                <a:lnTo>
                  <a:pt x="117671" y="463793"/>
                </a:lnTo>
                <a:lnTo>
                  <a:pt x="148113" y="425328"/>
                </a:lnTo>
                <a:lnTo>
                  <a:pt x="180648" y="388676"/>
                </a:lnTo>
                <a:lnTo>
                  <a:pt x="215185" y="353922"/>
                </a:lnTo>
                <a:lnTo>
                  <a:pt x="251635" y="321156"/>
                </a:lnTo>
                <a:lnTo>
                  <a:pt x="289907" y="290464"/>
                </a:lnTo>
                <a:lnTo>
                  <a:pt x="329912" y="261935"/>
                </a:lnTo>
                <a:lnTo>
                  <a:pt x="371560" y="235655"/>
                </a:lnTo>
                <a:lnTo>
                  <a:pt x="414760" y="211712"/>
                </a:lnTo>
                <a:lnTo>
                  <a:pt x="459423" y="190195"/>
                </a:lnTo>
                <a:lnTo>
                  <a:pt x="505458" y="171190"/>
                </a:lnTo>
                <a:lnTo>
                  <a:pt x="552776" y="154785"/>
                </a:lnTo>
                <a:lnTo>
                  <a:pt x="601287" y="141068"/>
                </a:lnTo>
                <a:lnTo>
                  <a:pt x="650900" y="130126"/>
                </a:lnTo>
                <a:lnTo>
                  <a:pt x="650900" y="90258"/>
                </a:lnTo>
                <a:lnTo>
                  <a:pt x="884285" y="21587"/>
                </a:lnTo>
                <a:lnTo>
                  <a:pt x="811560" y="5554"/>
                </a:lnTo>
                <a:lnTo>
                  <a:pt x="784790" y="1388"/>
                </a:lnTo>
                <a:lnTo>
                  <a:pt x="757721" y="0"/>
                </a:lnTo>
                <a:close/>
              </a:path>
            </a:pathLst>
          </a:custGeom>
          <a:solidFill>
            <a:srgbClr val="89A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10220797" y="331454"/>
            <a:ext cx="1284605" cy="772160"/>
            <a:chOff x="10220797" y="331454"/>
            <a:chExt cx="1284605" cy="772160"/>
          </a:xfrm>
        </p:grpSpPr>
        <p:sp>
          <p:nvSpPr>
            <p:cNvPr id="14" name="object 14"/>
            <p:cNvSpPr/>
            <p:nvPr/>
          </p:nvSpPr>
          <p:spPr>
            <a:xfrm>
              <a:off x="10553211" y="500024"/>
              <a:ext cx="532765" cy="603885"/>
            </a:xfrm>
            <a:custGeom>
              <a:avLst/>
              <a:gdLst/>
              <a:ahLst/>
              <a:cxnLst/>
              <a:rect l="l" t="t" r="r" b="b"/>
              <a:pathLst>
                <a:path w="532765" h="603885">
                  <a:moveTo>
                    <a:pt x="152034" y="0"/>
                  </a:moveTo>
                  <a:lnTo>
                    <a:pt x="112454" y="17116"/>
                  </a:lnTo>
                  <a:lnTo>
                    <a:pt x="73868" y="37010"/>
                  </a:lnTo>
                  <a:lnTo>
                    <a:pt x="36356" y="59681"/>
                  </a:lnTo>
                  <a:lnTo>
                    <a:pt x="0" y="85130"/>
                  </a:lnTo>
                  <a:lnTo>
                    <a:pt x="45482" y="102102"/>
                  </a:lnTo>
                  <a:lnTo>
                    <a:pt x="89725" y="121507"/>
                  </a:lnTo>
                  <a:lnTo>
                    <a:pt x="132645" y="143266"/>
                  </a:lnTo>
                  <a:lnTo>
                    <a:pt x="174158" y="167297"/>
                  </a:lnTo>
                  <a:lnTo>
                    <a:pt x="214181" y="193520"/>
                  </a:lnTo>
                  <a:lnTo>
                    <a:pt x="252629" y="221855"/>
                  </a:lnTo>
                  <a:lnTo>
                    <a:pt x="289421" y="252219"/>
                  </a:lnTo>
                  <a:lnTo>
                    <a:pt x="324471" y="284534"/>
                  </a:lnTo>
                  <a:lnTo>
                    <a:pt x="357696" y="318718"/>
                  </a:lnTo>
                  <a:lnTo>
                    <a:pt x="389012" y="354690"/>
                  </a:lnTo>
                  <a:lnTo>
                    <a:pt x="418337" y="392370"/>
                  </a:lnTo>
                  <a:lnTo>
                    <a:pt x="445585" y="431678"/>
                  </a:lnTo>
                  <a:lnTo>
                    <a:pt x="470674" y="472531"/>
                  </a:lnTo>
                  <a:lnTo>
                    <a:pt x="493521" y="514851"/>
                  </a:lnTo>
                  <a:lnTo>
                    <a:pt x="514040" y="558555"/>
                  </a:lnTo>
                  <a:lnTo>
                    <a:pt x="532150" y="603564"/>
                  </a:lnTo>
                  <a:lnTo>
                    <a:pt x="532150" y="83880"/>
                  </a:lnTo>
                  <a:lnTo>
                    <a:pt x="152034" y="0"/>
                  </a:lnTo>
                  <a:close/>
                </a:path>
              </a:pathLst>
            </a:custGeom>
            <a:solidFill>
              <a:srgbClr val="447C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220797" y="539496"/>
              <a:ext cx="332740" cy="564515"/>
            </a:xfrm>
            <a:custGeom>
              <a:avLst/>
              <a:gdLst/>
              <a:ahLst/>
              <a:cxnLst/>
              <a:rect l="l" t="t" r="r" b="b"/>
              <a:pathLst>
                <a:path w="332740" h="564515">
                  <a:moveTo>
                    <a:pt x="106832" y="0"/>
                  </a:moveTo>
                  <a:lnTo>
                    <a:pt x="79788" y="2301"/>
                  </a:lnTo>
                  <a:lnTo>
                    <a:pt x="52947" y="5452"/>
                  </a:lnTo>
                  <a:lnTo>
                    <a:pt x="26340" y="9374"/>
                  </a:lnTo>
                  <a:lnTo>
                    <a:pt x="0" y="13990"/>
                  </a:lnTo>
                  <a:lnTo>
                    <a:pt x="0" y="564093"/>
                  </a:lnTo>
                  <a:lnTo>
                    <a:pt x="15141" y="513643"/>
                  </a:lnTo>
                  <a:lnTo>
                    <a:pt x="32272" y="464624"/>
                  </a:lnTo>
                  <a:lnTo>
                    <a:pt x="51325" y="417128"/>
                  </a:lnTo>
                  <a:lnTo>
                    <a:pt x="72229" y="371243"/>
                  </a:lnTo>
                  <a:lnTo>
                    <a:pt x="94918" y="327060"/>
                  </a:lnTo>
                  <a:lnTo>
                    <a:pt x="119322" y="284669"/>
                  </a:lnTo>
                  <a:lnTo>
                    <a:pt x="145372" y="244160"/>
                  </a:lnTo>
                  <a:lnTo>
                    <a:pt x="173001" y="205622"/>
                  </a:lnTo>
                  <a:lnTo>
                    <a:pt x="202139" y="169146"/>
                  </a:lnTo>
                  <a:lnTo>
                    <a:pt x="232718" y="134822"/>
                  </a:lnTo>
                  <a:lnTo>
                    <a:pt x="264669" y="102739"/>
                  </a:lnTo>
                  <a:lnTo>
                    <a:pt x="297924" y="72988"/>
                  </a:lnTo>
                  <a:lnTo>
                    <a:pt x="332414" y="45659"/>
                  </a:lnTo>
                  <a:lnTo>
                    <a:pt x="289030" y="31904"/>
                  </a:lnTo>
                  <a:lnTo>
                    <a:pt x="244723" y="20343"/>
                  </a:lnTo>
                  <a:lnTo>
                    <a:pt x="199549" y="11094"/>
                  </a:lnTo>
                  <a:lnTo>
                    <a:pt x="153567" y="4274"/>
                  </a:lnTo>
                  <a:lnTo>
                    <a:pt x="106832" y="0"/>
                  </a:lnTo>
                  <a:close/>
                </a:path>
              </a:pathLst>
            </a:custGeom>
            <a:solidFill>
              <a:srgbClr val="FAB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454182" y="331454"/>
              <a:ext cx="1050925" cy="772160"/>
            </a:xfrm>
            <a:custGeom>
              <a:avLst/>
              <a:gdLst/>
              <a:ahLst/>
              <a:cxnLst/>
              <a:rect l="l" t="t" r="r" b="b"/>
              <a:pathLst>
                <a:path w="1050925" h="772160">
                  <a:moveTo>
                    <a:pt x="408660" y="0"/>
                  </a:moveTo>
                  <a:lnTo>
                    <a:pt x="385710" y="1543"/>
                  </a:lnTo>
                  <a:lnTo>
                    <a:pt x="362833" y="6172"/>
                  </a:lnTo>
                  <a:lnTo>
                    <a:pt x="0" y="113492"/>
                  </a:lnTo>
                  <a:lnTo>
                    <a:pt x="251063" y="168569"/>
                  </a:lnTo>
                  <a:lnTo>
                    <a:pt x="289353" y="155340"/>
                  </a:lnTo>
                  <a:lnTo>
                    <a:pt x="328418" y="144738"/>
                  </a:lnTo>
                  <a:lnTo>
                    <a:pt x="368254" y="136907"/>
                  </a:lnTo>
                  <a:lnTo>
                    <a:pt x="408858" y="131993"/>
                  </a:lnTo>
                  <a:lnTo>
                    <a:pt x="452809" y="137432"/>
                  </a:lnTo>
                  <a:lnTo>
                    <a:pt x="495968" y="146285"/>
                  </a:lnTo>
                  <a:lnTo>
                    <a:pt x="538259" y="158447"/>
                  </a:lnTo>
                  <a:lnTo>
                    <a:pt x="579606" y="173816"/>
                  </a:lnTo>
                  <a:lnTo>
                    <a:pt x="619934" y="192290"/>
                  </a:lnTo>
                  <a:lnTo>
                    <a:pt x="659165" y="213766"/>
                  </a:lnTo>
                  <a:lnTo>
                    <a:pt x="697224" y="238142"/>
                  </a:lnTo>
                  <a:lnTo>
                    <a:pt x="734035" y="265314"/>
                  </a:lnTo>
                  <a:lnTo>
                    <a:pt x="769522" y="295180"/>
                  </a:lnTo>
                  <a:lnTo>
                    <a:pt x="803608" y="327637"/>
                  </a:lnTo>
                  <a:lnTo>
                    <a:pt x="836218" y="362582"/>
                  </a:lnTo>
                  <a:lnTo>
                    <a:pt x="867275" y="399914"/>
                  </a:lnTo>
                  <a:lnTo>
                    <a:pt x="896704" y="439528"/>
                  </a:lnTo>
                  <a:lnTo>
                    <a:pt x="924427" y="481324"/>
                  </a:lnTo>
                  <a:lnTo>
                    <a:pt x="950370" y="525197"/>
                  </a:lnTo>
                  <a:lnTo>
                    <a:pt x="974456" y="571045"/>
                  </a:lnTo>
                  <a:lnTo>
                    <a:pt x="996608" y="618765"/>
                  </a:lnTo>
                  <a:lnTo>
                    <a:pt x="1016752" y="668255"/>
                  </a:lnTo>
                  <a:lnTo>
                    <a:pt x="1034810" y="719412"/>
                  </a:lnTo>
                  <a:lnTo>
                    <a:pt x="1050706" y="772134"/>
                  </a:lnTo>
                  <a:lnTo>
                    <a:pt x="1050706" y="182163"/>
                  </a:lnTo>
                  <a:lnTo>
                    <a:pt x="454487" y="6172"/>
                  </a:lnTo>
                  <a:lnTo>
                    <a:pt x="431611" y="1543"/>
                  </a:lnTo>
                  <a:lnTo>
                    <a:pt x="408660" y="0"/>
                  </a:lnTo>
                  <a:close/>
                </a:path>
              </a:pathLst>
            </a:custGeom>
            <a:solidFill>
              <a:srgbClr val="FDCA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220797" y="444947"/>
              <a:ext cx="484505" cy="140335"/>
            </a:xfrm>
            <a:custGeom>
              <a:avLst/>
              <a:gdLst/>
              <a:ahLst/>
              <a:cxnLst/>
              <a:rect l="l" t="t" r="r" b="b"/>
              <a:pathLst>
                <a:path w="484504" h="140334">
                  <a:moveTo>
                    <a:pt x="233385" y="0"/>
                  </a:moveTo>
                  <a:lnTo>
                    <a:pt x="0" y="68671"/>
                  </a:lnTo>
                  <a:lnTo>
                    <a:pt x="0" y="108539"/>
                  </a:lnTo>
                  <a:lnTo>
                    <a:pt x="26340" y="103922"/>
                  </a:lnTo>
                  <a:lnTo>
                    <a:pt x="52947" y="100001"/>
                  </a:lnTo>
                  <a:lnTo>
                    <a:pt x="79788" y="96850"/>
                  </a:lnTo>
                  <a:lnTo>
                    <a:pt x="106832" y="94548"/>
                  </a:lnTo>
                  <a:lnTo>
                    <a:pt x="153567" y="98823"/>
                  </a:lnTo>
                  <a:lnTo>
                    <a:pt x="199549" y="105643"/>
                  </a:lnTo>
                  <a:lnTo>
                    <a:pt x="244723" y="114892"/>
                  </a:lnTo>
                  <a:lnTo>
                    <a:pt x="289030" y="126452"/>
                  </a:lnTo>
                  <a:lnTo>
                    <a:pt x="332414" y="140207"/>
                  </a:lnTo>
                  <a:lnTo>
                    <a:pt x="368771" y="114759"/>
                  </a:lnTo>
                  <a:lnTo>
                    <a:pt x="406283" y="92087"/>
                  </a:lnTo>
                  <a:lnTo>
                    <a:pt x="444868" y="72193"/>
                  </a:lnTo>
                  <a:lnTo>
                    <a:pt x="484449" y="55077"/>
                  </a:lnTo>
                  <a:lnTo>
                    <a:pt x="233385" y="0"/>
                  </a:lnTo>
                  <a:close/>
                </a:path>
              </a:pathLst>
            </a:custGeom>
            <a:solidFill>
              <a:srgbClr val="005C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5560953" y="3983134"/>
            <a:ext cx="6631305" cy="2875280"/>
            <a:chOff x="5560953" y="3983134"/>
            <a:chExt cx="6631305" cy="2875280"/>
          </a:xfrm>
        </p:grpSpPr>
        <p:sp>
          <p:nvSpPr>
            <p:cNvPr id="19" name="object 19"/>
            <p:cNvSpPr/>
            <p:nvPr/>
          </p:nvSpPr>
          <p:spPr>
            <a:xfrm>
              <a:off x="5561715" y="6122980"/>
              <a:ext cx="5147945" cy="0"/>
            </a:xfrm>
            <a:custGeom>
              <a:avLst/>
              <a:gdLst/>
              <a:ahLst/>
              <a:cxnLst/>
              <a:rect l="l" t="t" r="r" b="b"/>
              <a:pathLst>
                <a:path w="5147945">
                  <a:moveTo>
                    <a:pt x="0" y="0"/>
                  </a:moveTo>
                  <a:lnTo>
                    <a:pt x="5147553" y="0"/>
                  </a:lnTo>
                </a:path>
              </a:pathLst>
            </a:custGeom>
            <a:ln w="6349">
              <a:solidFill>
                <a:srgbClr val="C5E0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60953" y="3983134"/>
              <a:ext cx="6631045" cy="2874865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0" y="2202231"/>
            <a:ext cx="8647430" cy="4493260"/>
            <a:chOff x="0" y="2202231"/>
            <a:chExt cx="8647430" cy="4493260"/>
          </a:xfrm>
        </p:grpSpPr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7506" y="6299994"/>
              <a:ext cx="1844693" cy="39523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2202231"/>
              <a:ext cx="8647176" cy="4140707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9362955" y="2186174"/>
            <a:ext cx="2715260" cy="2586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b="0" spc="-10" dirty="0">
                <a:latin typeface="Calibri Light"/>
                <a:cs typeface="Calibri Light"/>
              </a:rPr>
              <a:t>EUPeace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provides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a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platform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b="0" spc="-25" dirty="0">
                <a:latin typeface="Calibri Light"/>
                <a:cs typeface="Calibri Light"/>
              </a:rPr>
              <a:t>for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UNSA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to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enhance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b="0" spc="-25" dirty="0">
                <a:latin typeface="Calibri Light"/>
                <a:cs typeface="Calibri Light"/>
              </a:rPr>
              <a:t>its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b="0" spc="-20" dirty="0">
                <a:latin typeface="Calibri Light"/>
                <a:cs typeface="Calibri Light"/>
              </a:rPr>
              <a:t>internationalisation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b="0" spc="-20" dirty="0">
                <a:latin typeface="Calibri Light"/>
                <a:cs typeface="Calibri Light"/>
              </a:rPr>
              <a:t>efforts,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develop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new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joint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b="0" spc="-25" dirty="0">
                <a:latin typeface="Calibri Light"/>
                <a:cs typeface="Calibri Light"/>
              </a:rPr>
              <a:t>programmes,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b="0" spc="-25" dirty="0">
                <a:latin typeface="Calibri Light"/>
                <a:cs typeface="Calibri Light"/>
              </a:rPr>
              <a:t>and</a:t>
            </a:r>
            <a:r>
              <a:rPr sz="1400" spc="500" dirty="0">
                <a:latin typeface="Times New Roman"/>
                <a:cs typeface="Times New Roman"/>
              </a:rPr>
              <a:t> </a:t>
            </a:r>
            <a:r>
              <a:rPr sz="1400" b="0" spc="-25" dirty="0">
                <a:latin typeface="Calibri Light"/>
                <a:cs typeface="Calibri Light"/>
              </a:rPr>
              <a:t>strengthen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its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b="0" spc="-20" dirty="0">
                <a:latin typeface="Calibri Light"/>
                <a:cs typeface="Calibri Light"/>
              </a:rPr>
              <a:t>research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capacity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through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collaboration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with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partner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universities.</a:t>
            </a:r>
            <a:r>
              <a:rPr sz="1400" spc="-85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At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the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same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time,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b="0" spc="-25" dirty="0">
                <a:latin typeface="Calibri Light"/>
                <a:cs typeface="Calibri Light"/>
              </a:rPr>
              <a:t>it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enables</a:t>
            </a:r>
            <a:r>
              <a:rPr sz="1400" spc="-80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the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University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to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share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b="0" spc="-25" dirty="0">
                <a:latin typeface="Calibri Light"/>
                <a:cs typeface="Calibri Light"/>
              </a:rPr>
              <a:t>its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expertise,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particularly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in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areas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related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to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intercultural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dialogue,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post-conflict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development,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b="0" dirty="0">
                <a:latin typeface="Calibri Light"/>
                <a:cs typeface="Calibri Light"/>
              </a:rPr>
              <a:t>and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regional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b="0" spc="-10" dirty="0">
                <a:latin typeface="Calibri Light"/>
                <a:cs typeface="Calibri Light"/>
              </a:rPr>
              <a:t>cooperation.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18546" y="2624400"/>
            <a:ext cx="7084059" cy="2884805"/>
          </a:xfrm>
          <a:prstGeom prst="rect">
            <a:avLst/>
          </a:prstGeom>
        </p:spPr>
        <p:txBody>
          <a:bodyPr vert="horz" wrap="square" lIns="0" tIns="126365" rIns="0" bIns="0" rtlCol="0">
            <a:spAutoFit/>
          </a:bodyPr>
          <a:lstStyle/>
          <a:p>
            <a:pPr marL="12700" marR="5080">
              <a:lnSpc>
                <a:spcPts val="7240"/>
              </a:lnSpc>
              <a:spcBef>
                <a:spcPts val="995"/>
              </a:spcBef>
            </a:pPr>
            <a:r>
              <a:rPr sz="6700" b="1" dirty="0">
                <a:solidFill>
                  <a:srgbClr val="FFFFFF"/>
                </a:solidFill>
                <a:latin typeface="Calibri"/>
                <a:cs typeface="Calibri"/>
              </a:rPr>
              <a:t>UNSA</a:t>
            </a:r>
            <a:r>
              <a:rPr sz="6700" spc="-3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6700" b="1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6700" spc="-2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6700" b="1" dirty="0">
                <a:solidFill>
                  <a:srgbClr val="FFFFFF"/>
                </a:solidFill>
                <a:latin typeface="Calibri"/>
                <a:cs typeface="Calibri"/>
              </a:rPr>
              <a:t>part</a:t>
            </a:r>
            <a:r>
              <a:rPr sz="6700" spc="-2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6700" b="1" spc="-2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67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6700" b="1" spc="-20" dirty="0">
                <a:solidFill>
                  <a:srgbClr val="FFFFFF"/>
                </a:solidFill>
                <a:latin typeface="Calibri"/>
                <a:cs typeface="Calibri"/>
              </a:rPr>
              <a:t>European</a:t>
            </a:r>
            <a:r>
              <a:rPr sz="6700" spc="-3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6700" b="1" spc="-10" dirty="0">
                <a:solidFill>
                  <a:srgbClr val="FFFFFF"/>
                </a:solidFill>
                <a:latin typeface="Calibri"/>
                <a:cs typeface="Calibri"/>
              </a:rPr>
              <a:t>university</a:t>
            </a:r>
            <a:r>
              <a:rPr sz="67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6700" b="1" dirty="0">
                <a:solidFill>
                  <a:srgbClr val="FFFFFF"/>
                </a:solidFill>
                <a:latin typeface="Calibri"/>
                <a:cs typeface="Calibri"/>
              </a:rPr>
              <a:t>alliance</a:t>
            </a:r>
            <a:r>
              <a:rPr sz="6700" spc="-2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6700" b="1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6700" spc="-2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6700" b="1" spc="-10" dirty="0">
                <a:solidFill>
                  <a:srgbClr val="FFFFFF"/>
                </a:solidFill>
                <a:latin typeface="Calibri"/>
                <a:cs typeface="Calibri"/>
              </a:rPr>
              <a:t>EUPeace</a:t>
            </a:r>
            <a:endParaRPr sz="6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1565</Words>
  <Application>Microsoft Office PowerPoint</Application>
  <PresentationFormat>Breitbild</PresentationFormat>
  <Paragraphs>332</Paragraphs>
  <Slides>25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Office Theme</vt:lpstr>
      <vt:lpstr>PowerPoint-Präsentation</vt:lpstr>
      <vt:lpstr>About the University</vt:lpstr>
      <vt:lpstr>UNSA in Numbers</vt:lpstr>
      <vt:lpstr>Faculties and academies</vt:lpstr>
      <vt:lpstr>Academic offer</vt:lpstr>
      <vt:lpstr>Research Excellence</vt:lpstr>
      <vt:lpstr>Internationalisation at UNSA</vt:lpstr>
      <vt:lpstr>PowerPoint-Präsentation</vt:lpstr>
      <vt:lpstr>PowerPoint-Präsentation</vt:lpstr>
      <vt:lpstr>PowerPoint-Präsentation</vt:lpstr>
      <vt:lpstr>PowerPoint-Präsentation</vt:lpstr>
      <vt:lpstr>Student and staff exchanges under mobility programmes</vt:lpstr>
      <vt:lpstr>Student Support Services</vt:lpstr>
      <vt:lpstr>PowerPoint-Präsentation</vt:lpstr>
      <vt:lpstr>UNSA and the City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Virtual presentation</vt:lpstr>
      <vt:lpstr>PowerPoint-Präsentation</vt:lpstr>
      <vt:lpstr>Academic offer for international students</vt:lpstr>
      <vt:lpstr>ARTS</vt:lpstr>
      <vt:lpstr>SOCIAL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Online2PDF.com</dc:creator>
  <cp:lastModifiedBy>Online2PDF.com</cp:lastModifiedBy>
  <cp:revision>1</cp:revision>
  <dcterms:created xsi:type="dcterms:W3CDTF">2026-06-25T06:45:02Z</dcterms:created>
  <dcterms:modified xsi:type="dcterms:W3CDTF">2026-06-25T06:45:07Z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2026-06-25T00:00:00Z</vt:filetime>
  </property>
  <property fmtid="{D5CDD505-2E9C-101B-9397-08002B2CF9AE}" pid="3" name="LastSaved">
    <vt:filetime>2026-06-25T00:00:00Z</vt:filetime>
  </property>
</Properties>
</file>