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9" r:id="rId3"/>
    <p:sldId id="257" r:id="rId4"/>
    <p:sldId id="258" r:id="rId5"/>
    <p:sldId id="263" r:id="rId6"/>
    <p:sldId id="259" r:id="rId7"/>
    <p:sldId id="261" r:id="rId8"/>
    <p:sldId id="262" r:id="rId9"/>
    <p:sldId id="266" r:id="rId10"/>
    <p:sldId id="267" r:id="rId11"/>
    <p:sldId id="268" r:id="rId12"/>
    <p:sldId id="260" r:id="rId13"/>
    <p:sldId id="270" r:id="rId14"/>
    <p:sldId id="271" r:id="rId15"/>
    <p:sldId id="265"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6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nan Rahimic" userId="f368b2a6d2d2b981" providerId="LiveId" clId="{58150F7E-4E37-4BD0-806D-F594EFEA64F3}"/>
    <pc:docChg chg="undo custSel addSld modSld">
      <pc:chgData name="Adnan Rahimic" userId="f368b2a6d2d2b981" providerId="LiveId" clId="{58150F7E-4E37-4BD0-806D-F594EFEA64F3}" dt="2024-02-24T16:36:31.599" v="1556" actId="1076"/>
      <pc:docMkLst>
        <pc:docMk/>
      </pc:docMkLst>
      <pc:sldChg chg="addSp delSp modSp new mod">
        <pc:chgData name="Adnan Rahimic" userId="f368b2a6d2d2b981" providerId="LiveId" clId="{58150F7E-4E37-4BD0-806D-F594EFEA64F3}" dt="2024-02-24T16:36:31.599" v="1556" actId="1076"/>
        <pc:sldMkLst>
          <pc:docMk/>
          <pc:sldMk cId="3199068831" sldId="256"/>
        </pc:sldMkLst>
        <pc:spChg chg="mod">
          <ac:chgData name="Adnan Rahimic" userId="f368b2a6d2d2b981" providerId="LiveId" clId="{58150F7E-4E37-4BD0-806D-F594EFEA64F3}" dt="2024-02-24T16:36:31.599" v="1556" actId="1076"/>
          <ac:spMkLst>
            <pc:docMk/>
            <pc:sldMk cId="3199068831" sldId="256"/>
            <ac:spMk id="2" creationId="{5BA33D56-6892-8B8D-D3C0-DA409B0DABAE}"/>
          </ac:spMkLst>
        </pc:spChg>
        <pc:spChg chg="del">
          <ac:chgData name="Adnan Rahimic" userId="f368b2a6d2d2b981" providerId="LiveId" clId="{58150F7E-4E37-4BD0-806D-F594EFEA64F3}" dt="2024-02-24T16:31:35.681" v="1536" actId="478"/>
          <ac:spMkLst>
            <pc:docMk/>
            <pc:sldMk cId="3199068831" sldId="256"/>
            <ac:spMk id="3" creationId="{A996DDEF-4537-7DBD-631A-56DA11555B48}"/>
          </ac:spMkLst>
        </pc:spChg>
        <pc:spChg chg="add del">
          <ac:chgData name="Adnan Rahimic" userId="f368b2a6d2d2b981" providerId="LiveId" clId="{58150F7E-4E37-4BD0-806D-F594EFEA64F3}" dt="2024-02-24T16:31:15.188" v="1535" actId="478"/>
          <ac:spMkLst>
            <pc:docMk/>
            <pc:sldMk cId="3199068831" sldId="256"/>
            <ac:spMk id="4" creationId="{130F0F20-6D5B-5E40-10A2-48B8F0C5CDB1}"/>
          </ac:spMkLst>
        </pc:spChg>
        <pc:picChg chg="add mod ord modCrop">
          <ac:chgData name="Adnan Rahimic" userId="f368b2a6d2d2b981" providerId="LiveId" clId="{58150F7E-4E37-4BD0-806D-F594EFEA64F3}" dt="2024-02-24T16:36:18.735" v="1555" actId="732"/>
          <ac:picMkLst>
            <pc:docMk/>
            <pc:sldMk cId="3199068831" sldId="256"/>
            <ac:picMk id="6" creationId="{D72526E1-DA5E-13A6-47C4-0CC0718E63E0}"/>
          </ac:picMkLst>
        </pc:picChg>
      </pc:sldChg>
      <pc:sldChg chg="modSp new mod">
        <pc:chgData name="Adnan Rahimic" userId="f368b2a6d2d2b981" providerId="LiveId" clId="{58150F7E-4E37-4BD0-806D-F594EFEA64F3}" dt="2024-02-24T16:18:47.193" v="288" actId="20577"/>
        <pc:sldMkLst>
          <pc:docMk/>
          <pc:sldMk cId="353147374" sldId="257"/>
        </pc:sldMkLst>
        <pc:spChg chg="mod">
          <ac:chgData name="Adnan Rahimic" userId="f368b2a6d2d2b981" providerId="LiveId" clId="{58150F7E-4E37-4BD0-806D-F594EFEA64F3}" dt="2024-02-24T16:16:14.795" v="44" actId="20577"/>
          <ac:spMkLst>
            <pc:docMk/>
            <pc:sldMk cId="353147374" sldId="257"/>
            <ac:spMk id="2" creationId="{4C9C2A9C-1677-E0BE-3421-B2166BC8F240}"/>
          </ac:spMkLst>
        </pc:spChg>
        <pc:spChg chg="mod">
          <ac:chgData name="Adnan Rahimic" userId="f368b2a6d2d2b981" providerId="LiveId" clId="{58150F7E-4E37-4BD0-806D-F594EFEA64F3}" dt="2024-02-24T16:18:47.193" v="288" actId="20577"/>
          <ac:spMkLst>
            <pc:docMk/>
            <pc:sldMk cId="353147374" sldId="257"/>
            <ac:spMk id="3" creationId="{0E5132EF-1080-01A7-8BCE-CA9932208168}"/>
          </ac:spMkLst>
        </pc:spChg>
      </pc:sldChg>
      <pc:sldChg chg="modSp new mod">
        <pc:chgData name="Adnan Rahimic" userId="f368b2a6d2d2b981" providerId="LiveId" clId="{58150F7E-4E37-4BD0-806D-F594EFEA64F3}" dt="2024-02-24T16:24:32.801" v="909" actId="6549"/>
        <pc:sldMkLst>
          <pc:docMk/>
          <pc:sldMk cId="2206468307" sldId="258"/>
        </pc:sldMkLst>
        <pc:spChg chg="mod">
          <ac:chgData name="Adnan Rahimic" userId="f368b2a6d2d2b981" providerId="LiveId" clId="{58150F7E-4E37-4BD0-806D-F594EFEA64F3}" dt="2024-02-24T16:24:32.801" v="909" actId="6549"/>
          <ac:spMkLst>
            <pc:docMk/>
            <pc:sldMk cId="2206468307" sldId="258"/>
            <ac:spMk id="2" creationId="{7FDD1404-B41A-5C2B-80D7-DADC014D8C43}"/>
          </ac:spMkLst>
        </pc:spChg>
        <pc:spChg chg="mod">
          <ac:chgData name="Adnan Rahimic" userId="f368b2a6d2d2b981" providerId="LiveId" clId="{58150F7E-4E37-4BD0-806D-F594EFEA64F3}" dt="2024-02-24T16:24:26.531" v="887" actId="5793"/>
          <ac:spMkLst>
            <pc:docMk/>
            <pc:sldMk cId="2206468307" sldId="258"/>
            <ac:spMk id="3" creationId="{94384CFB-40CA-01BD-A49F-DCDAF2F0AF66}"/>
          </ac:spMkLst>
        </pc:spChg>
      </pc:sldChg>
      <pc:sldChg chg="modSp new mod">
        <pc:chgData name="Adnan Rahimic" userId="f368b2a6d2d2b981" providerId="LiveId" clId="{58150F7E-4E37-4BD0-806D-F594EFEA64F3}" dt="2024-02-24T16:18:35.414" v="277" actId="20577"/>
        <pc:sldMkLst>
          <pc:docMk/>
          <pc:sldMk cId="374989374" sldId="259"/>
        </pc:sldMkLst>
        <pc:spChg chg="mod">
          <ac:chgData name="Adnan Rahimic" userId="f368b2a6d2d2b981" providerId="LiveId" clId="{58150F7E-4E37-4BD0-806D-F594EFEA64F3}" dt="2024-02-24T16:18:01.614" v="199" actId="20577"/>
          <ac:spMkLst>
            <pc:docMk/>
            <pc:sldMk cId="374989374" sldId="259"/>
            <ac:spMk id="2" creationId="{451F9B25-7CEA-8951-18DE-AEFF4BEEC4B0}"/>
          </ac:spMkLst>
        </pc:spChg>
        <pc:spChg chg="mod">
          <ac:chgData name="Adnan Rahimic" userId="f368b2a6d2d2b981" providerId="LiveId" clId="{58150F7E-4E37-4BD0-806D-F594EFEA64F3}" dt="2024-02-24T16:18:35.414" v="277" actId="20577"/>
          <ac:spMkLst>
            <pc:docMk/>
            <pc:sldMk cId="374989374" sldId="259"/>
            <ac:spMk id="3" creationId="{BEA600DE-CD45-6CA8-0296-0D428A3B441F}"/>
          </ac:spMkLst>
        </pc:spChg>
      </pc:sldChg>
      <pc:sldChg chg="modSp new mod">
        <pc:chgData name="Adnan Rahimic" userId="f368b2a6d2d2b981" providerId="LiveId" clId="{58150F7E-4E37-4BD0-806D-F594EFEA64F3}" dt="2024-02-24T16:28:37.472" v="1435" actId="20577"/>
        <pc:sldMkLst>
          <pc:docMk/>
          <pc:sldMk cId="2583442253" sldId="260"/>
        </pc:sldMkLst>
        <pc:spChg chg="mod">
          <ac:chgData name="Adnan Rahimic" userId="f368b2a6d2d2b981" providerId="LiveId" clId="{58150F7E-4E37-4BD0-806D-F594EFEA64F3}" dt="2024-02-24T16:19:47.600" v="429" actId="20577"/>
          <ac:spMkLst>
            <pc:docMk/>
            <pc:sldMk cId="2583442253" sldId="260"/>
            <ac:spMk id="2" creationId="{80B06102-24DE-10BD-52A1-401EFEA77EF5}"/>
          </ac:spMkLst>
        </pc:spChg>
        <pc:spChg chg="mod">
          <ac:chgData name="Adnan Rahimic" userId="f368b2a6d2d2b981" providerId="LiveId" clId="{58150F7E-4E37-4BD0-806D-F594EFEA64F3}" dt="2024-02-24T16:28:37.472" v="1435" actId="20577"/>
          <ac:spMkLst>
            <pc:docMk/>
            <pc:sldMk cId="2583442253" sldId="260"/>
            <ac:spMk id="3" creationId="{862B73D4-A1CC-0826-B188-D9AEF21B2C94}"/>
          </ac:spMkLst>
        </pc:spChg>
      </pc:sldChg>
      <pc:sldChg chg="modSp new mod">
        <pc:chgData name="Adnan Rahimic" userId="f368b2a6d2d2b981" providerId="LiveId" clId="{58150F7E-4E37-4BD0-806D-F594EFEA64F3}" dt="2024-02-24T16:21:46.898" v="711" actId="313"/>
        <pc:sldMkLst>
          <pc:docMk/>
          <pc:sldMk cId="2292205749" sldId="261"/>
        </pc:sldMkLst>
        <pc:spChg chg="mod">
          <ac:chgData name="Adnan Rahimic" userId="f368b2a6d2d2b981" providerId="LiveId" clId="{58150F7E-4E37-4BD0-806D-F594EFEA64F3}" dt="2024-02-24T16:20:12.828" v="452" actId="20577"/>
          <ac:spMkLst>
            <pc:docMk/>
            <pc:sldMk cId="2292205749" sldId="261"/>
            <ac:spMk id="2" creationId="{F04C41C4-7D78-E083-B228-50457CBAF1E6}"/>
          </ac:spMkLst>
        </pc:spChg>
        <pc:spChg chg="mod">
          <ac:chgData name="Adnan Rahimic" userId="f368b2a6d2d2b981" providerId="LiveId" clId="{58150F7E-4E37-4BD0-806D-F594EFEA64F3}" dt="2024-02-24T16:21:46.898" v="711" actId="313"/>
          <ac:spMkLst>
            <pc:docMk/>
            <pc:sldMk cId="2292205749" sldId="261"/>
            <ac:spMk id="3" creationId="{C7415C3B-5525-DBBC-0FE7-C99A1CF0E7E6}"/>
          </ac:spMkLst>
        </pc:spChg>
      </pc:sldChg>
      <pc:sldChg chg="modSp new mod">
        <pc:chgData name="Adnan Rahimic" userId="f368b2a6d2d2b981" providerId="LiveId" clId="{58150F7E-4E37-4BD0-806D-F594EFEA64F3}" dt="2024-02-24T16:22:41.076" v="788" actId="20577"/>
        <pc:sldMkLst>
          <pc:docMk/>
          <pc:sldMk cId="3366295863" sldId="262"/>
        </pc:sldMkLst>
        <pc:spChg chg="mod">
          <ac:chgData name="Adnan Rahimic" userId="f368b2a6d2d2b981" providerId="LiveId" clId="{58150F7E-4E37-4BD0-806D-F594EFEA64F3}" dt="2024-02-24T16:21:59.222" v="727" actId="20577"/>
          <ac:spMkLst>
            <pc:docMk/>
            <pc:sldMk cId="3366295863" sldId="262"/>
            <ac:spMk id="2" creationId="{346CD479-D1BB-8607-33A1-231147DC9CAF}"/>
          </ac:spMkLst>
        </pc:spChg>
        <pc:spChg chg="mod">
          <ac:chgData name="Adnan Rahimic" userId="f368b2a6d2d2b981" providerId="LiveId" clId="{58150F7E-4E37-4BD0-806D-F594EFEA64F3}" dt="2024-02-24T16:22:41.076" v="788" actId="20577"/>
          <ac:spMkLst>
            <pc:docMk/>
            <pc:sldMk cId="3366295863" sldId="262"/>
            <ac:spMk id="3" creationId="{ECE71DA1-2E11-CD85-2EA4-3D3B77F33042}"/>
          </ac:spMkLst>
        </pc:spChg>
      </pc:sldChg>
      <pc:sldChg chg="modSp add mod">
        <pc:chgData name="Adnan Rahimic" userId="f368b2a6d2d2b981" providerId="LiveId" clId="{58150F7E-4E37-4BD0-806D-F594EFEA64F3}" dt="2024-02-24T16:26:45.747" v="1070" actId="20577"/>
        <pc:sldMkLst>
          <pc:docMk/>
          <pc:sldMk cId="2760950778" sldId="263"/>
        </pc:sldMkLst>
        <pc:spChg chg="mod">
          <ac:chgData name="Adnan Rahimic" userId="f368b2a6d2d2b981" providerId="LiveId" clId="{58150F7E-4E37-4BD0-806D-F594EFEA64F3}" dt="2024-02-24T16:26:45.747" v="1070" actId="20577"/>
          <ac:spMkLst>
            <pc:docMk/>
            <pc:sldMk cId="2760950778" sldId="263"/>
            <ac:spMk id="3" creationId="{D6521137-2031-7D9F-EF64-BBFB905D5E92}"/>
          </ac:spMkLst>
        </pc:spChg>
      </pc:sldChg>
      <pc:sldChg chg="modSp new mod">
        <pc:chgData name="Adnan Rahimic" userId="f368b2a6d2d2b981" providerId="LiveId" clId="{58150F7E-4E37-4BD0-806D-F594EFEA64F3}" dt="2024-02-24T16:29:38.713" v="1533" actId="20577"/>
        <pc:sldMkLst>
          <pc:docMk/>
          <pc:sldMk cId="1660513840" sldId="264"/>
        </pc:sldMkLst>
        <pc:spChg chg="mod">
          <ac:chgData name="Adnan Rahimic" userId="f368b2a6d2d2b981" providerId="LiveId" clId="{58150F7E-4E37-4BD0-806D-F594EFEA64F3}" dt="2024-02-24T16:29:06.065" v="1450" actId="20577"/>
          <ac:spMkLst>
            <pc:docMk/>
            <pc:sldMk cId="1660513840" sldId="264"/>
            <ac:spMk id="2" creationId="{B3F9CC0F-DB5A-BB96-0F60-DA71B04FBFB3}"/>
          </ac:spMkLst>
        </pc:spChg>
        <pc:spChg chg="mod">
          <ac:chgData name="Adnan Rahimic" userId="f368b2a6d2d2b981" providerId="LiveId" clId="{58150F7E-4E37-4BD0-806D-F594EFEA64F3}" dt="2024-02-24T16:29:38.713" v="1533" actId="20577"/>
          <ac:spMkLst>
            <pc:docMk/>
            <pc:sldMk cId="1660513840" sldId="264"/>
            <ac:spMk id="3" creationId="{12FE9CF0-593E-068A-725B-A5839A4D4D7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FA22F-6ACA-455B-A851-4584CC9E13C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F39E2D7-8C6F-46D4-87A4-60AE5EE1F040}">
      <dgm:prSet/>
      <dgm:spPr/>
      <dgm:t>
        <a:bodyPr/>
        <a:lstStyle/>
        <a:p>
          <a:r>
            <a:rPr lang="bs-Latn-BA"/>
            <a:t>500+ study programs</a:t>
          </a:r>
          <a:endParaRPr lang="en-US"/>
        </a:p>
      </dgm:t>
    </dgm:pt>
    <dgm:pt modelId="{2F485548-7B78-4264-A9D7-FBC87E2DB9B1}" type="parTrans" cxnId="{D4205EC4-4C87-4C9E-B7FB-AEFA1FDDB75B}">
      <dgm:prSet/>
      <dgm:spPr/>
      <dgm:t>
        <a:bodyPr/>
        <a:lstStyle/>
        <a:p>
          <a:endParaRPr lang="en-US"/>
        </a:p>
      </dgm:t>
    </dgm:pt>
    <dgm:pt modelId="{3284E0F4-BBE2-4B06-BBC5-F43BBC20BE44}" type="sibTrans" cxnId="{D4205EC4-4C87-4C9E-B7FB-AEFA1FDDB75B}">
      <dgm:prSet/>
      <dgm:spPr/>
      <dgm:t>
        <a:bodyPr/>
        <a:lstStyle/>
        <a:p>
          <a:endParaRPr lang="en-US"/>
        </a:p>
      </dgm:t>
    </dgm:pt>
    <dgm:pt modelId="{6E5E508B-E461-4044-AAAA-65C9FE2D4252}">
      <dgm:prSet/>
      <dgm:spPr/>
      <dgm:t>
        <a:bodyPr/>
        <a:lstStyle/>
        <a:p>
          <a:r>
            <a:rPr lang="bs-Latn-BA"/>
            <a:t>Bologna Education System since 2005</a:t>
          </a:r>
          <a:endParaRPr lang="en-US"/>
        </a:p>
      </dgm:t>
    </dgm:pt>
    <dgm:pt modelId="{5A2D6005-EB50-4133-A5EA-98BB729D77A4}" type="parTrans" cxnId="{BD1329BA-51BC-4DA0-82EA-5202FFF3F689}">
      <dgm:prSet/>
      <dgm:spPr/>
      <dgm:t>
        <a:bodyPr/>
        <a:lstStyle/>
        <a:p>
          <a:endParaRPr lang="en-US"/>
        </a:p>
      </dgm:t>
    </dgm:pt>
    <dgm:pt modelId="{B1402424-6A24-44FA-A614-D964EFCE2EC7}" type="sibTrans" cxnId="{BD1329BA-51BC-4DA0-82EA-5202FFF3F689}">
      <dgm:prSet/>
      <dgm:spPr/>
      <dgm:t>
        <a:bodyPr/>
        <a:lstStyle/>
        <a:p>
          <a:endParaRPr lang="en-US"/>
        </a:p>
      </dgm:t>
    </dgm:pt>
    <dgm:pt modelId="{2D90D0C2-DF56-44ED-88BE-AA89FFB679BF}">
      <dgm:prSet/>
      <dgm:spPr/>
      <dgm:t>
        <a:bodyPr/>
        <a:lstStyle/>
        <a:p>
          <a:r>
            <a:rPr lang="bs-Latn-BA"/>
            <a:t>ECTS (180 – 120 – 180) with some exceptions</a:t>
          </a:r>
          <a:endParaRPr lang="en-US"/>
        </a:p>
      </dgm:t>
    </dgm:pt>
    <dgm:pt modelId="{932917CE-6593-43B5-B60F-C26D03AB3045}" type="parTrans" cxnId="{93F88BD7-3088-4193-ABCC-F13CCD9F30DF}">
      <dgm:prSet/>
      <dgm:spPr/>
      <dgm:t>
        <a:bodyPr/>
        <a:lstStyle/>
        <a:p>
          <a:endParaRPr lang="en-US"/>
        </a:p>
      </dgm:t>
    </dgm:pt>
    <dgm:pt modelId="{42EDDFD6-1687-4192-9D92-4A7478A40D96}" type="sibTrans" cxnId="{93F88BD7-3088-4193-ABCC-F13CCD9F30DF}">
      <dgm:prSet/>
      <dgm:spPr/>
      <dgm:t>
        <a:bodyPr/>
        <a:lstStyle/>
        <a:p>
          <a:endParaRPr lang="en-US"/>
        </a:p>
      </dgm:t>
    </dgm:pt>
    <dgm:pt modelId="{56B2C582-8E52-45EA-A266-F09B99290EA1}">
      <dgm:prSet/>
      <dgm:spPr/>
      <dgm:t>
        <a:bodyPr/>
        <a:lstStyle/>
        <a:p>
          <a:r>
            <a:rPr lang="bs-Latn-BA"/>
            <a:t>Bachelor, Master, Integrated (BA+MA), PhD, Professonal studies</a:t>
          </a:r>
          <a:endParaRPr lang="en-US"/>
        </a:p>
      </dgm:t>
    </dgm:pt>
    <dgm:pt modelId="{48BA9E82-7F10-4FFC-ADFC-BE89170A22A9}" type="parTrans" cxnId="{CC852FAF-0904-48F1-AE2F-87F83CE342D9}">
      <dgm:prSet/>
      <dgm:spPr/>
      <dgm:t>
        <a:bodyPr/>
        <a:lstStyle/>
        <a:p>
          <a:endParaRPr lang="en-US"/>
        </a:p>
      </dgm:t>
    </dgm:pt>
    <dgm:pt modelId="{1B48B9C0-41B3-4FDA-B7DF-AD1414B2F7ED}" type="sibTrans" cxnId="{CC852FAF-0904-48F1-AE2F-87F83CE342D9}">
      <dgm:prSet/>
      <dgm:spPr/>
      <dgm:t>
        <a:bodyPr/>
        <a:lstStyle/>
        <a:p>
          <a:endParaRPr lang="en-US"/>
        </a:p>
      </dgm:t>
    </dgm:pt>
    <dgm:pt modelId="{14EDC889-125E-4B0E-82FA-113F44D99F4F}">
      <dgm:prSet/>
      <dgm:spPr/>
      <dgm:t>
        <a:bodyPr/>
        <a:lstStyle/>
        <a:p>
          <a:r>
            <a:rPr lang="bs-Latn-BA"/>
            <a:t>12 Study programmes in English</a:t>
          </a:r>
          <a:endParaRPr lang="en-US"/>
        </a:p>
      </dgm:t>
    </dgm:pt>
    <dgm:pt modelId="{868C06BB-2376-40C8-91D9-BA9E5D9B9122}" type="parTrans" cxnId="{357BD917-EA50-4BD7-A520-B1B48A62B8EE}">
      <dgm:prSet/>
      <dgm:spPr/>
      <dgm:t>
        <a:bodyPr/>
        <a:lstStyle/>
        <a:p>
          <a:endParaRPr lang="en-US"/>
        </a:p>
      </dgm:t>
    </dgm:pt>
    <dgm:pt modelId="{22694996-8E84-4BDE-8E66-9BF021CD2B62}" type="sibTrans" cxnId="{357BD917-EA50-4BD7-A520-B1B48A62B8EE}">
      <dgm:prSet/>
      <dgm:spPr/>
      <dgm:t>
        <a:bodyPr/>
        <a:lstStyle/>
        <a:p>
          <a:endParaRPr lang="en-US"/>
        </a:p>
      </dgm:t>
    </dgm:pt>
    <dgm:pt modelId="{9F639DA4-EA40-48D3-A6B0-0C976A524ED3}">
      <dgm:prSet/>
      <dgm:spPr/>
      <dgm:t>
        <a:bodyPr/>
        <a:lstStyle/>
        <a:p>
          <a:r>
            <a:rPr lang="bs-Latn-BA"/>
            <a:t>300+ modules in „English-friendly“ language</a:t>
          </a:r>
          <a:endParaRPr lang="en-US"/>
        </a:p>
      </dgm:t>
    </dgm:pt>
    <dgm:pt modelId="{6F6E276F-AF82-4561-9076-60DB44473961}" type="parTrans" cxnId="{0F6896F7-379D-4D53-B670-D1E5EB903AA8}">
      <dgm:prSet/>
      <dgm:spPr/>
      <dgm:t>
        <a:bodyPr/>
        <a:lstStyle/>
        <a:p>
          <a:endParaRPr lang="en-US"/>
        </a:p>
      </dgm:t>
    </dgm:pt>
    <dgm:pt modelId="{16C403F3-5930-456D-9363-BC978745A12C}" type="sibTrans" cxnId="{0F6896F7-379D-4D53-B670-D1E5EB903AA8}">
      <dgm:prSet/>
      <dgm:spPr/>
      <dgm:t>
        <a:bodyPr/>
        <a:lstStyle/>
        <a:p>
          <a:endParaRPr lang="en-US"/>
        </a:p>
      </dgm:t>
    </dgm:pt>
    <dgm:pt modelId="{391523D7-EE9E-411A-9D01-8BDBEA8CB4D6}" type="pres">
      <dgm:prSet presAssocID="{E5BFA22F-6ACA-455B-A851-4584CC9E13C7}" presName="linear" presStyleCnt="0">
        <dgm:presLayoutVars>
          <dgm:animLvl val="lvl"/>
          <dgm:resizeHandles val="exact"/>
        </dgm:presLayoutVars>
      </dgm:prSet>
      <dgm:spPr/>
    </dgm:pt>
    <dgm:pt modelId="{273114E6-B53A-42DA-B1A8-969BB4D2F13D}" type="pres">
      <dgm:prSet presAssocID="{3F39E2D7-8C6F-46D4-87A4-60AE5EE1F040}" presName="parentText" presStyleLbl="node1" presStyleIdx="0" presStyleCnt="6">
        <dgm:presLayoutVars>
          <dgm:chMax val="0"/>
          <dgm:bulletEnabled val="1"/>
        </dgm:presLayoutVars>
      </dgm:prSet>
      <dgm:spPr/>
    </dgm:pt>
    <dgm:pt modelId="{0C77A37E-F564-4EF8-83E3-1F0BEF582AC0}" type="pres">
      <dgm:prSet presAssocID="{3284E0F4-BBE2-4B06-BBC5-F43BBC20BE44}" presName="spacer" presStyleCnt="0"/>
      <dgm:spPr/>
    </dgm:pt>
    <dgm:pt modelId="{777FB3A8-DCE2-4CE2-97BE-EA04F337686A}" type="pres">
      <dgm:prSet presAssocID="{6E5E508B-E461-4044-AAAA-65C9FE2D4252}" presName="parentText" presStyleLbl="node1" presStyleIdx="1" presStyleCnt="6">
        <dgm:presLayoutVars>
          <dgm:chMax val="0"/>
          <dgm:bulletEnabled val="1"/>
        </dgm:presLayoutVars>
      </dgm:prSet>
      <dgm:spPr/>
    </dgm:pt>
    <dgm:pt modelId="{45FA585F-3B98-49A4-90E9-DB0A8142EC21}" type="pres">
      <dgm:prSet presAssocID="{B1402424-6A24-44FA-A614-D964EFCE2EC7}" presName="spacer" presStyleCnt="0"/>
      <dgm:spPr/>
    </dgm:pt>
    <dgm:pt modelId="{CB8D14C0-29F5-4CAE-92BB-EFDBAC675B0A}" type="pres">
      <dgm:prSet presAssocID="{2D90D0C2-DF56-44ED-88BE-AA89FFB679BF}" presName="parentText" presStyleLbl="node1" presStyleIdx="2" presStyleCnt="6">
        <dgm:presLayoutVars>
          <dgm:chMax val="0"/>
          <dgm:bulletEnabled val="1"/>
        </dgm:presLayoutVars>
      </dgm:prSet>
      <dgm:spPr/>
    </dgm:pt>
    <dgm:pt modelId="{7B8AFB3A-C086-42CF-8CB7-5981FFC31065}" type="pres">
      <dgm:prSet presAssocID="{42EDDFD6-1687-4192-9D92-4A7478A40D96}" presName="spacer" presStyleCnt="0"/>
      <dgm:spPr/>
    </dgm:pt>
    <dgm:pt modelId="{7951CED6-C086-45F0-97ED-E54B92BDC316}" type="pres">
      <dgm:prSet presAssocID="{56B2C582-8E52-45EA-A266-F09B99290EA1}" presName="parentText" presStyleLbl="node1" presStyleIdx="3" presStyleCnt="6">
        <dgm:presLayoutVars>
          <dgm:chMax val="0"/>
          <dgm:bulletEnabled val="1"/>
        </dgm:presLayoutVars>
      </dgm:prSet>
      <dgm:spPr/>
    </dgm:pt>
    <dgm:pt modelId="{4A827777-F27F-4DA0-9B7E-A64CCE31A22C}" type="pres">
      <dgm:prSet presAssocID="{1B48B9C0-41B3-4FDA-B7DF-AD1414B2F7ED}" presName="spacer" presStyleCnt="0"/>
      <dgm:spPr/>
    </dgm:pt>
    <dgm:pt modelId="{ED7FD899-48C0-4BE8-B2CD-3EA8B5512455}" type="pres">
      <dgm:prSet presAssocID="{14EDC889-125E-4B0E-82FA-113F44D99F4F}" presName="parentText" presStyleLbl="node1" presStyleIdx="4" presStyleCnt="6">
        <dgm:presLayoutVars>
          <dgm:chMax val="0"/>
          <dgm:bulletEnabled val="1"/>
        </dgm:presLayoutVars>
      </dgm:prSet>
      <dgm:spPr/>
    </dgm:pt>
    <dgm:pt modelId="{80B2E4A3-BCE6-4F0E-9291-50933656F090}" type="pres">
      <dgm:prSet presAssocID="{22694996-8E84-4BDE-8E66-9BF021CD2B62}" presName="spacer" presStyleCnt="0"/>
      <dgm:spPr/>
    </dgm:pt>
    <dgm:pt modelId="{910B3AF7-BB9C-493A-A5DA-249364E76452}" type="pres">
      <dgm:prSet presAssocID="{9F639DA4-EA40-48D3-A6B0-0C976A524ED3}" presName="parentText" presStyleLbl="node1" presStyleIdx="5" presStyleCnt="6">
        <dgm:presLayoutVars>
          <dgm:chMax val="0"/>
          <dgm:bulletEnabled val="1"/>
        </dgm:presLayoutVars>
      </dgm:prSet>
      <dgm:spPr/>
    </dgm:pt>
  </dgm:ptLst>
  <dgm:cxnLst>
    <dgm:cxn modelId="{05847A04-3E9A-400F-A854-1B61D20A5489}" type="presOf" srcId="{14EDC889-125E-4B0E-82FA-113F44D99F4F}" destId="{ED7FD899-48C0-4BE8-B2CD-3EA8B5512455}" srcOrd="0" destOrd="0" presId="urn:microsoft.com/office/officeart/2005/8/layout/vList2"/>
    <dgm:cxn modelId="{9A313006-780A-4AA6-BD4D-87186E05F941}" type="presOf" srcId="{E5BFA22F-6ACA-455B-A851-4584CC9E13C7}" destId="{391523D7-EE9E-411A-9D01-8BDBEA8CB4D6}" srcOrd="0" destOrd="0" presId="urn:microsoft.com/office/officeart/2005/8/layout/vList2"/>
    <dgm:cxn modelId="{357BD917-EA50-4BD7-A520-B1B48A62B8EE}" srcId="{E5BFA22F-6ACA-455B-A851-4584CC9E13C7}" destId="{14EDC889-125E-4B0E-82FA-113F44D99F4F}" srcOrd="4" destOrd="0" parTransId="{868C06BB-2376-40C8-91D9-BA9E5D9B9122}" sibTransId="{22694996-8E84-4BDE-8E66-9BF021CD2B62}"/>
    <dgm:cxn modelId="{209D5D3F-9DF1-4D50-B584-F2D657B1E8D8}" type="presOf" srcId="{6E5E508B-E461-4044-AAAA-65C9FE2D4252}" destId="{777FB3A8-DCE2-4CE2-97BE-EA04F337686A}" srcOrd="0" destOrd="0" presId="urn:microsoft.com/office/officeart/2005/8/layout/vList2"/>
    <dgm:cxn modelId="{E1A6086C-48F7-4597-A31A-DDF5272AD455}" type="presOf" srcId="{9F639DA4-EA40-48D3-A6B0-0C976A524ED3}" destId="{910B3AF7-BB9C-493A-A5DA-249364E76452}" srcOrd="0" destOrd="0" presId="urn:microsoft.com/office/officeart/2005/8/layout/vList2"/>
    <dgm:cxn modelId="{CC852FAF-0904-48F1-AE2F-87F83CE342D9}" srcId="{E5BFA22F-6ACA-455B-A851-4584CC9E13C7}" destId="{56B2C582-8E52-45EA-A266-F09B99290EA1}" srcOrd="3" destOrd="0" parTransId="{48BA9E82-7F10-4FFC-ADFC-BE89170A22A9}" sibTransId="{1B48B9C0-41B3-4FDA-B7DF-AD1414B2F7ED}"/>
    <dgm:cxn modelId="{BD1329BA-51BC-4DA0-82EA-5202FFF3F689}" srcId="{E5BFA22F-6ACA-455B-A851-4584CC9E13C7}" destId="{6E5E508B-E461-4044-AAAA-65C9FE2D4252}" srcOrd="1" destOrd="0" parTransId="{5A2D6005-EB50-4133-A5EA-98BB729D77A4}" sibTransId="{B1402424-6A24-44FA-A614-D964EFCE2EC7}"/>
    <dgm:cxn modelId="{9E4FA6BE-BFA3-4741-AE1C-66FEC755748E}" type="presOf" srcId="{56B2C582-8E52-45EA-A266-F09B99290EA1}" destId="{7951CED6-C086-45F0-97ED-E54B92BDC316}" srcOrd="0" destOrd="0" presId="urn:microsoft.com/office/officeart/2005/8/layout/vList2"/>
    <dgm:cxn modelId="{732529C0-21A6-44DC-A311-9437C46EF6AC}" type="presOf" srcId="{3F39E2D7-8C6F-46D4-87A4-60AE5EE1F040}" destId="{273114E6-B53A-42DA-B1A8-969BB4D2F13D}" srcOrd="0" destOrd="0" presId="urn:microsoft.com/office/officeart/2005/8/layout/vList2"/>
    <dgm:cxn modelId="{D4205EC4-4C87-4C9E-B7FB-AEFA1FDDB75B}" srcId="{E5BFA22F-6ACA-455B-A851-4584CC9E13C7}" destId="{3F39E2D7-8C6F-46D4-87A4-60AE5EE1F040}" srcOrd="0" destOrd="0" parTransId="{2F485548-7B78-4264-A9D7-FBC87E2DB9B1}" sibTransId="{3284E0F4-BBE2-4B06-BBC5-F43BBC20BE44}"/>
    <dgm:cxn modelId="{93F88BD7-3088-4193-ABCC-F13CCD9F30DF}" srcId="{E5BFA22F-6ACA-455B-A851-4584CC9E13C7}" destId="{2D90D0C2-DF56-44ED-88BE-AA89FFB679BF}" srcOrd="2" destOrd="0" parTransId="{932917CE-6593-43B5-B60F-C26D03AB3045}" sibTransId="{42EDDFD6-1687-4192-9D92-4A7478A40D96}"/>
    <dgm:cxn modelId="{0F6896F7-379D-4D53-B670-D1E5EB903AA8}" srcId="{E5BFA22F-6ACA-455B-A851-4584CC9E13C7}" destId="{9F639DA4-EA40-48D3-A6B0-0C976A524ED3}" srcOrd="5" destOrd="0" parTransId="{6F6E276F-AF82-4561-9076-60DB44473961}" sibTransId="{16C403F3-5930-456D-9363-BC978745A12C}"/>
    <dgm:cxn modelId="{B1253AFA-EFD6-41FA-95DD-159D48327927}" type="presOf" srcId="{2D90D0C2-DF56-44ED-88BE-AA89FFB679BF}" destId="{CB8D14C0-29F5-4CAE-92BB-EFDBAC675B0A}" srcOrd="0" destOrd="0" presId="urn:microsoft.com/office/officeart/2005/8/layout/vList2"/>
    <dgm:cxn modelId="{651B58FE-CCB4-4B58-903E-153AF745C4DE}" type="presParOf" srcId="{391523D7-EE9E-411A-9D01-8BDBEA8CB4D6}" destId="{273114E6-B53A-42DA-B1A8-969BB4D2F13D}" srcOrd="0" destOrd="0" presId="urn:microsoft.com/office/officeart/2005/8/layout/vList2"/>
    <dgm:cxn modelId="{A4BD1BC5-212C-40C8-8328-9FF19A146CB4}" type="presParOf" srcId="{391523D7-EE9E-411A-9D01-8BDBEA8CB4D6}" destId="{0C77A37E-F564-4EF8-83E3-1F0BEF582AC0}" srcOrd="1" destOrd="0" presId="urn:microsoft.com/office/officeart/2005/8/layout/vList2"/>
    <dgm:cxn modelId="{E2B322B6-6225-410D-A726-AE28786EF6AF}" type="presParOf" srcId="{391523D7-EE9E-411A-9D01-8BDBEA8CB4D6}" destId="{777FB3A8-DCE2-4CE2-97BE-EA04F337686A}" srcOrd="2" destOrd="0" presId="urn:microsoft.com/office/officeart/2005/8/layout/vList2"/>
    <dgm:cxn modelId="{96EBA437-6E33-4D7C-AB93-9D73B05511EC}" type="presParOf" srcId="{391523D7-EE9E-411A-9D01-8BDBEA8CB4D6}" destId="{45FA585F-3B98-49A4-90E9-DB0A8142EC21}" srcOrd="3" destOrd="0" presId="urn:microsoft.com/office/officeart/2005/8/layout/vList2"/>
    <dgm:cxn modelId="{E79924EA-B21E-427C-BB26-D96198C1D287}" type="presParOf" srcId="{391523D7-EE9E-411A-9D01-8BDBEA8CB4D6}" destId="{CB8D14C0-29F5-4CAE-92BB-EFDBAC675B0A}" srcOrd="4" destOrd="0" presId="urn:microsoft.com/office/officeart/2005/8/layout/vList2"/>
    <dgm:cxn modelId="{2A9974A7-CFBB-4CEC-A3BD-BE5CBAECDD93}" type="presParOf" srcId="{391523D7-EE9E-411A-9D01-8BDBEA8CB4D6}" destId="{7B8AFB3A-C086-42CF-8CB7-5981FFC31065}" srcOrd="5" destOrd="0" presId="urn:microsoft.com/office/officeart/2005/8/layout/vList2"/>
    <dgm:cxn modelId="{914CEE59-C6A1-4464-A014-F61FBC23391A}" type="presParOf" srcId="{391523D7-EE9E-411A-9D01-8BDBEA8CB4D6}" destId="{7951CED6-C086-45F0-97ED-E54B92BDC316}" srcOrd="6" destOrd="0" presId="urn:microsoft.com/office/officeart/2005/8/layout/vList2"/>
    <dgm:cxn modelId="{D1B4EFD1-2C11-4DED-ACCA-459A8420ADDF}" type="presParOf" srcId="{391523D7-EE9E-411A-9D01-8BDBEA8CB4D6}" destId="{4A827777-F27F-4DA0-9B7E-A64CCE31A22C}" srcOrd="7" destOrd="0" presId="urn:microsoft.com/office/officeart/2005/8/layout/vList2"/>
    <dgm:cxn modelId="{B009BF31-8DF4-4987-9C3D-69756CF2AA85}" type="presParOf" srcId="{391523D7-EE9E-411A-9D01-8BDBEA8CB4D6}" destId="{ED7FD899-48C0-4BE8-B2CD-3EA8B5512455}" srcOrd="8" destOrd="0" presId="urn:microsoft.com/office/officeart/2005/8/layout/vList2"/>
    <dgm:cxn modelId="{CFE5A37F-8638-4781-BDF8-B6EA8869F6EB}" type="presParOf" srcId="{391523D7-EE9E-411A-9D01-8BDBEA8CB4D6}" destId="{80B2E4A3-BCE6-4F0E-9291-50933656F090}" srcOrd="9" destOrd="0" presId="urn:microsoft.com/office/officeart/2005/8/layout/vList2"/>
    <dgm:cxn modelId="{74085D3C-24EC-4983-A01C-87C2C9687F1F}" type="presParOf" srcId="{391523D7-EE9E-411A-9D01-8BDBEA8CB4D6}" destId="{910B3AF7-BB9C-493A-A5DA-249364E7645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843EAF-D51F-4922-8CF7-E81727377DF7}"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95B9175C-8883-49E9-8FAF-F8292CB0A9FD}">
      <dgm:prSet/>
      <dgm:spPr/>
      <dgm:t>
        <a:bodyPr/>
        <a:lstStyle/>
        <a:p>
          <a:r>
            <a:rPr lang="bs-Latn-BA"/>
            <a:t>Arts</a:t>
          </a:r>
          <a:endParaRPr lang="en-US"/>
        </a:p>
      </dgm:t>
    </dgm:pt>
    <dgm:pt modelId="{C6D6A627-31F4-46E0-9D33-E8A65589AD78}" type="parTrans" cxnId="{BF07B93C-5CAF-4F05-9C78-033796A5C072}">
      <dgm:prSet/>
      <dgm:spPr/>
      <dgm:t>
        <a:bodyPr/>
        <a:lstStyle/>
        <a:p>
          <a:endParaRPr lang="en-US"/>
        </a:p>
      </dgm:t>
    </dgm:pt>
    <dgm:pt modelId="{2D5844CE-5A78-47ED-96CF-E6CE86D46427}" type="sibTrans" cxnId="{BF07B93C-5CAF-4F05-9C78-033796A5C072}">
      <dgm:prSet/>
      <dgm:spPr/>
      <dgm:t>
        <a:bodyPr/>
        <a:lstStyle/>
        <a:p>
          <a:endParaRPr lang="en-US"/>
        </a:p>
      </dgm:t>
    </dgm:pt>
    <dgm:pt modelId="{023C1D3E-7688-4DB3-87E9-E7D46BEB278E}">
      <dgm:prSet/>
      <dgm:spPr/>
      <dgm:t>
        <a:bodyPr/>
        <a:lstStyle/>
        <a:p>
          <a:r>
            <a:rPr lang="bs-Latn-BA"/>
            <a:t>Humanities</a:t>
          </a:r>
          <a:endParaRPr lang="en-US"/>
        </a:p>
      </dgm:t>
    </dgm:pt>
    <dgm:pt modelId="{74A65113-B98C-4856-93AA-8A98C10856F9}" type="parTrans" cxnId="{AFD9F692-1AD1-4712-A636-5A5ABEBA0A73}">
      <dgm:prSet/>
      <dgm:spPr/>
      <dgm:t>
        <a:bodyPr/>
        <a:lstStyle/>
        <a:p>
          <a:endParaRPr lang="en-US"/>
        </a:p>
      </dgm:t>
    </dgm:pt>
    <dgm:pt modelId="{EB0A4A44-CB92-405A-9F06-98633A04DA56}" type="sibTrans" cxnId="{AFD9F692-1AD1-4712-A636-5A5ABEBA0A73}">
      <dgm:prSet/>
      <dgm:spPr/>
      <dgm:t>
        <a:bodyPr/>
        <a:lstStyle/>
        <a:p>
          <a:endParaRPr lang="en-US"/>
        </a:p>
      </dgm:t>
    </dgm:pt>
    <dgm:pt modelId="{C0EC169B-E5A0-46F9-9838-22401A64E7C1}">
      <dgm:prSet/>
      <dgm:spPr/>
      <dgm:t>
        <a:bodyPr/>
        <a:lstStyle/>
        <a:p>
          <a:r>
            <a:rPr lang="bs-Latn-BA"/>
            <a:t>Medicine</a:t>
          </a:r>
          <a:endParaRPr lang="en-US"/>
        </a:p>
      </dgm:t>
    </dgm:pt>
    <dgm:pt modelId="{741C47A8-75FC-414B-9510-70D3AF15048E}" type="parTrans" cxnId="{C89FC109-A054-4B17-AD27-98529CD51723}">
      <dgm:prSet/>
      <dgm:spPr/>
      <dgm:t>
        <a:bodyPr/>
        <a:lstStyle/>
        <a:p>
          <a:endParaRPr lang="en-US"/>
        </a:p>
      </dgm:t>
    </dgm:pt>
    <dgm:pt modelId="{EBD8DC34-832E-453A-9140-669464FD46DD}" type="sibTrans" cxnId="{C89FC109-A054-4B17-AD27-98529CD51723}">
      <dgm:prSet/>
      <dgm:spPr/>
      <dgm:t>
        <a:bodyPr/>
        <a:lstStyle/>
        <a:p>
          <a:endParaRPr lang="en-US"/>
        </a:p>
      </dgm:t>
    </dgm:pt>
    <dgm:pt modelId="{0EE49472-D186-47CD-A9BC-A1DA30516C77}">
      <dgm:prSet/>
      <dgm:spPr/>
      <dgm:t>
        <a:bodyPr/>
        <a:lstStyle/>
        <a:p>
          <a:r>
            <a:rPr lang="bs-Latn-BA"/>
            <a:t>Natural and Bio-technical</a:t>
          </a:r>
          <a:endParaRPr lang="en-US"/>
        </a:p>
      </dgm:t>
    </dgm:pt>
    <dgm:pt modelId="{ACB331D9-8BBA-4BAD-8C0D-AEEBF3699B78}" type="parTrans" cxnId="{E9857C6A-A619-465B-82A0-ABD89EBDB3BA}">
      <dgm:prSet/>
      <dgm:spPr/>
      <dgm:t>
        <a:bodyPr/>
        <a:lstStyle/>
        <a:p>
          <a:endParaRPr lang="en-US"/>
        </a:p>
      </dgm:t>
    </dgm:pt>
    <dgm:pt modelId="{7B66B4A7-A737-47C5-8519-D1B4B374E57C}" type="sibTrans" cxnId="{E9857C6A-A619-465B-82A0-ABD89EBDB3BA}">
      <dgm:prSet/>
      <dgm:spPr/>
      <dgm:t>
        <a:bodyPr/>
        <a:lstStyle/>
        <a:p>
          <a:endParaRPr lang="en-US"/>
        </a:p>
      </dgm:t>
    </dgm:pt>
    <dgm:pt modelId="{3E591CF5-6554-4885-80B5-FA65EBB59A9B}">
      <dgm:prSet/>
      <dgm:spPr/>
      <dgm:t>
        <a:bodyPr/>
        <a:lstStyle/>
        <a:p>
          <a:r>
            <a:rPr lang="bs-Latn-BA"/>
            <a:t>Social</a:t>
          </a:r>
          <a:endParaRPr lang="en-US"/>
        </a:p>
      </dgm:t>
    </dgm:pt>
    <dgm:pt modelId="{B2C0E166-8526-453A-89E8-386D62EDAEB5}" type="parTrans" cxnId="{5DCC6C83-6FB3-4AFA-B6CC-F4CBF3FA6EE1}">
      <dgm:prSet/>
      <dgm:spPr/>
      <dgm:t>
        <a:bodyPr/>
        <a:lstStyle/>
        <a:p>
          <a:endParaRPr lang="en-US"/>
        </a:p>
      </dgm:t>
    </dgm:pt>
    <dgm:pt modelId="{BD63A2AF-B328-4F62-B996-6CA253E9690F}" type="sibTrans" cxnId="{5DCC6C83-6FB3-4AFA-B6CC-F4CBF3FA6EE1}">
      <dgm:prSet/>
      <dgm:spPr/>
      <dgm:t>
        <a:bodyPr/>
        <a:lstStyle/>
        <a:p>
          <a:endParaRPr lang="en-US"/>
        </a:p>
      </dgm:t>
    </dgm:pt>
    <dgm:pt modelId="{A5642C73-9F7B-41A6-87CB-E9597D5C5AFE}">
      <dgm:prSet/>
      <dgm:spPr/>
      <dgm:t>
        <a:bodyPr/>
        <a:lstStyle/>
        <a:p>
          <a:r>
            <a:rPr lang="bs-Latn-BA"/>
            <a:t>Technical</a:t>
          </a:r>
          <a:endParaRPr lang="en-US"/>
        </a:p>
      </dgm:t>
    </dgm:pt>
    <dgm:pt modelId="{26EF90D5-2D65-47B0-A0B2-7BA28ED9A477}" type="parTrans" cxnId="{DBFD7A25-ED99-443E-95A4-1688DA812691}">
      <dgm:prSet/>
      <dgm:spPr/>
      <dgm:t>
        <a:bodyPr/>
        <a:lstStyle/>
        <a:p>
          <a:endParaRPr lang="en-US"/>
        </a:p>
      </dgm:t>
    </dgm:pt>
    <dgm:pt modelId="{178D3A91-35C1-48D1-9B6F-A0496355DCF4}" type="sibTrans" cxnId="{DBFD7A25-ED99-443E-95A4-1688DA812691}">
      <dgm:prSet/>
      <dgm:spPr/>
      <dgm:t>
        <a:bodyPr/>
        <a:lstStyle/>
        <a:p>
          <a:endParaRPr lang="en-US"/>
        </a:p>
      </dgm:t>
    </dgm:pt>
    <dgm:pt modelId="{7F9D41B1-A155-4256-A6F9-6413CFDE5564}" type="pres">
      <dgm:prSet presAssocID="{02843EAF-D51F-4922-8CF7-E81727377DF7}" presName="diagram" presStyleCnt="0">
        <dgm:presLayoutVars>
          <dgm:dir/>
          <dgm:resizeHandles val="exact"/>
        </dgm:presLayoutVars>
      </dgm:prSet>
      <dgm:spPr/>
    </dgm:pt>
    <dgm:pt modelId="{4C734867-AD6D-45BF-9E26-0ACB7FADF6B4}" type="pres">
      <dgm:prSet presAssocID="{95B9175C-8883-49E9-8FAF-F8292CB0A9FD}" presName="node" presStyleLbl="node1" presStyleIdx="0" presStyleCnt="6">
        <dgm:presLayoutVars>
          <dgm:bulletEnabled val="1"/>
        </dgm:presLayoutVars>
      </dgm:prSet>
      <dgm:spPr/>
    </dgm:pt>
    <dgm:pt modelId="{AD7BB54C-26A3-4A3B-9E7D-37D6D81AB840}" type="pres">
      <dgm:prSet presAssocID="{2D5844CE-5A78-47ED-96CF-E6CE86D46427}" presName="sibTrans" presStyleCnt="0"/>
      <dgm:spPr/>
    </dgm:pt>
    <dgm:pt modelId="{1F4D1F79-2A7E-4D1D-A06B-2EA40FBFF113}" type="pres">
      <dgm:prSet presAssocID="{023C1D3E-7688-4DB3-87E9-E7D46BEB278E}" presName="node" presStyleLbl="node1" presStyleIdx="1" presStyleCnt="6">
        <dgm:presLayoutVars>
          <dgm:bulletEnabled val="1"/>
        </dgm:presLayoutVars>
      </dgm:prSet>
      <dgm:spPr/>
    </dgm:pt>
    <dgm:pt modelId="{244C4568-17E1-480D-B4DC-5B5109929392}" type="pres">
      <dgm:prSet presAssocID="{EB0A4A44-CB92-405A-9F06-98633A04DA56}" presName="sibTrans" presStyleCnt="0"/>
      <dgm:spPr/>
    </dgm:pt>
    <dgm:pt modelId="{8302DEB7-184F-4536-8435-C5FC07278503}" type="pres">
      <dgm:prSet presAssocID="{C0EC169B-E5A0-46F9-9838-22401A64E7C1}" presName="node" presStyleLbl="node1" presStyleIdx="2" presStyleCnt="6">
        <dgm:presLayoutVars>
          <dgm:bulletEnabled val="1"/>
        </dgm:presLayoutVars>
      </dgm:prSet>
      <dgm:spPr/>
    </dgm:pt>
    <dgm:pt modelId="{766DDD60-68D5-4362-8B46-AEA80F4CC9B5}" type="pres">
      <dgm:prSet presAssocID="{EBD8DC34-832E-453A-9140-669464FD46DD}" presName="sibTrans" presStyleCnt="0"/>
      <dgm:spPr/>
    </dgm:pt>
    <dgm:pt modelId="{71973697-39F4-4434-8F60-9FA01E1FA04E}" type="pres">
      <dgm:prSet presAssocID="{0EE49472-D186-47CD-A9BC-A1DA30516C77}" presName="node" presStyleLbl="node1" presStyleIdx="3" presStyleCnt="6">
        <dgm:presLayoutVars>
          <dgm:bulletEnabled val="1"/>
        </dgm:presLayoutVars>
      </dgm:prSet>
      <dgm:spPr/>
    </dgm:pt>
    <dgm:pt modelId="{AE25EFAD-6520-4270-866C-514B27C5B6F8}" type="pres">
      <dgm:prSet presAssocID="{7B66B4A7-A737-47C5-8519-D1B4B374E57C}" presName="sibTrans" presStyleCnt="0"/>
      <dgm:spPr/>
    </dgm:pt>
    <dgm:pt modelId="{D2F4690B-25E1-4A76-8C3D-E326C1FF401C}" type="pres">
      <dgm:prSet presAssocID="{3E591CF5-6554-4885-80B5-FA65EBB59A9B}" presName="node" presStyleLbl="node1" presStyleIdx="4" presStyleCnt="6">
        <dgm:presLayoutVars>
          <dgm:bulletEnabled val="1"/>
        </dgm:presLayoutVars>
      </dgm:prSet>
      <dgm:spPr/>
    </dgm:pt>
    <dgm:pt modelId="{4E83217C-AB3D-4CD9-AC27-AA9A10B34E40}" type="pres">
      <dgm:prSet presAssocID="{BD63A2AF-B328-4F62-B996-6CA253E9690F}" presName="sibTrans" presStyleCnt="0"/>
      <dgm:spPr/>
    </dgm:pt>
    <dgm:pt modelId="{0F366F0E-538D-4D3A-9D6A-9B31475CE65A}" type="pres">
      <dgm:prSet presAssocID="{A5642C73-9F7B-41A6-87CB-E9597D5C5AFE}" presName="node" presStyleLbl="node1" presStyleIdx="5" presStyleCnt="6">
        <dgm:presLayoutVars>
          <dgm:bulletEnabled val="1"/>
        </dgm:presLayoutVars>
      </dgm:prSet>
      <dgm:spPr/>
    </dgm:pt>
  </dgm:ptLst>
  <dgm:cxnLst>
    <dgm:cxn modelId="{C89FC109-A054-4B17-AD27-98529CD51723}" srcId="{02843EAF-D51F-4922-8CF7-E81727377DF7}" destId="{C0EC169B-E5A0-46F9-9838-22401A64E7C1}" srcOrd="2" destOrd="0" parTransId="{741C47A8-75FC-414B-9510-70D3AF15048E}" sibTransId="{EBD8DC34-832E-453A-9140-669464FD46DD}"/>
    <dgm:cxn modelId="{DBFD7A25-ED99-443E-95A4-1688DA812691}" srcId="{02843EAF-D51F-4922-8CF7-E81727377DF7}" destId="{A5642C73-9F7B-41A6-87CB-E9597D5C5AFE}" srcOrd="5" destOrd="0" parTransId="{26EF90D5-2D65-47B0-A0B2-7BA28ED9A477}" sibTransId="{178D3A91-35C1-48D1-9B6F-A0496355DCF4}"/>
    <dgm:cxn modelId="{BF07B93C-5CAF-4F05-9C78-033796A5C072}" srcId="{02843EAF-D51F-4922-8CF7-E81727377DF7}" destId="{95B9175C-8883-49E9-8FAF-F8292CB0A9FD}" srcOrd="0" destOrd="0" parTransId="{C6D6A627-31F4-46E0-9D33-E8A65589AD78}" sibTransId="{2D5844CE-5A78-47ED-96CF-E6CE86D46427}"/>
    <dgm:cxn modelId="{8D04975E-30DB-433B-8340-3AAEEC6F4284}" type="presOf" srcId="{02843EAF-D51F-4922-8CF7-E81727377DF7}" destId="{7F9D41B1-A155-4256-A6F9-6413CFDE5564}" srcOrd="0" destOrd="0" presId="urn:microsoft.com/office/officeart/2005/8/layout/default"/>
    <dgm:cxn modelId="{E9857C6A-A619-465B-82A0-ABD89EBDB3BA}" srcId="{02843EAF-D51F-4922-8CF7-E81727377DF7}" destId="{0EE49472-D186-47CD-A9BC-A1DA30516C77}" srcOrd="3" destOrd="0" parTransId="{ACB331D9-8BBA-4BAD-8C0D-AEEBF3699B78}" sibTransId="{7B66B4A7-A737-47C5-8519-D1B4B374E57C}"/>
    <dgm:cxn modelId="{3BB4546C-1836-492C-9B07-F4FE9DE74121}" type="presOf" srcId="{C0EC169B-E5A0-46F9-9838-22401A64E7C1}" destId="{8302DEB7-184F-4536-8435-C5FC07278503}" srcOrd="0" destOrd="0" presId="urn:microsoft.com/office/officeart/2005/8/layout/default"/>
    <dgm:cxn modelId="{077F5153-6C92-4144-8DA0-688942740681}" type="presOf" srcId="{A5642C73-9F7B-41A6-87CB-E9597D5C5AFE}" destId="{0F366F0E-538D-4D3A-9D6A-9B31475CE65A}" srcOrd="0" destOrd="0" presId="urn:microsoft.com/office/officeart/2005/8/layout/default"/>
    <dgm:cxn modelId="{5DCC6C83-6FB3-4AFA-B6CC-F4CBF3FA6EE1}" srcId="{02843EAF-D51F-4922-8CF7-E81727377DF7}" destId="{3E591CF5-6554-4885-80B5-FA65EBB59A9B}" srcOrd="4" destOrd="0" parTransId="{B2C0E166-8526-453A-89E8-386D62EDAEB5}" sibTransId="{BD63A2AF-B328-4F62-B996-6CA253E9690F}"/>
    <dgm:cxn modelId="{D7CF2E87-CCB1-48BE-8869-1BA807C8BA1C}" type="presOf" srcId="{3E591CF5-6554-4885-80B5-FA65EBB59A9B}" destId="{D2F4690B-25E1-4A76-8C3D-E326C1FF401C}" srcOrd="0" destOrd="0" presId="urn:microsoft.com/office/officeart/2005/8/layout/default"/>
    <dgm:cxn modelId="{AFD9F692-1AD1-4712-A636-5A5ABEBA0A73}" srcId="{02843EAF-D51F-4922-8CF7-E81727377DF7}" destId="{023C1D3E-7688-4DB3-87E9-E7D46BEB278E}" srcOrd="1" destOrd="0" parTransId="{74A65113-B98C-4856-93AA-8A98C10856F9}" sibTransId="{EB0A4A44-CB92-405A-9F06-98633A04DA56}"/>
    <dgm:cxn modelId="{0992F6A2-A0CD-4586-A4EC-731B0259F352}" type="presOf" srcId="{023C1D3E-7688-4DB3-87E9-E7D46BEB278E}" destId="{1F4D1F79-2A7E-4D1D-A06B-2EA40FBFF113}" srcOrd="0" destOrd="0" presId="urn:microsoft.com/office/officeart/2005/8/layout/default"/>
    <dgm:cxn modelId="{E6983DA3-4148-49A5-ADCF-FDAB42916D6C}" type="presOf" srcId="{0EE49472-D186-47CD-A9BC-A1DA30516C77}" destId="{71973697-39F4-4434-8F60-9FA01E1FA04E}" srcOrd="0" destOrd="0" presId="urn:microsoft.com/office/officeart/2005/8/layout/default"/>
    <dgm:cxn modelId="{2C1499C0-7E69-4A34-BFAD-671E7777BB6D}" type="presOf" srcId="{95B9175C-8883-49E9-8FAF-F8292CB0A9FD}" destId="{4C734867-AD6D-45BF-9E26-0ACB7FADF6B4}" srcOrd="0" destOrd="0" presId="urn:microsoft.com/office/officeart/2005/8/layout/default"/>
    <dgm:cxn modelId="{BFFDDAB8-77FE-4E9F-A39B-A94599C4A558}" type="presParOf" srcId="{7F9D41B1-A155-4256-A6F9-6413CFDE5564}" destId="{4C734867-AD6D-45BF-9E26-0ACB7FADF6B4}" srcOrd="0" destOrd="0" presId="urn:microsoft.com/office/officeart/2005/8/layout/default"/>
    <dgm:cxn modelId="{29BAB425-9749-466B-8BDE-27F63D4EF3FB}" type="presParOf" srcId="{7F9D41B1-A155-4256-A6F9-6413CFDE5564}" destId="{AD7BB54C-26A3-4A3B-9E7D-37D6D81AB840}" srcOrd="1" destOrd="0" presId="urn:microsoft.com/office/officeart/2005/8/layout/default"/>
    <dgm:cxn modelId="{E1032BA1-50D6-40D4-B651-646FDBBCB8A1}" type="presParOf" srcId="{7F9D41B1-A155-4256-A6F9-6413CFDE5564}" destId="{1F4D1F79-2A7E-4D1D-A06B-2EA40FBFF113}" srcOrd="2" destOrd="0" presId="urn:microsoft.com/office/officeart/2005/8/layout/default"/>
    <dgm:cxn modelId="{C3741A8F-2D91-4509-AE5C-79EFB460AFDD}" type="presParOf" srcId="{7F9D41B1-A155-4256-A6F9-6413CFDE5564}" destId="{244C4568-17E1-480D-B4DC-5B5109929392}" srcOrd="3" destOrd="0" presId="urn:microsoft.com/office/officeart/2005/8/layout/default"/>
    <dgm:cxn modelId="{C093B9FC-9346-4139-BAD7-5A2E496D5B2E}" type="presParOf" srcId="{7F9D41B1-A155-4256-A6F9-6413CFDE5564}" destId="{8302DEB7-184F-4536-8435-C5FC07278503}" srcOrd="4" destOrd="0" presId="urn:microsoft.com/office/officeart/2005/8/layout/default"/>
    <dgm:cxn modelId="{0D002251-E496-4568-B281-4694AF486496}" type="presParOf" srcId="{7F9D41B1-A155-4256-A6F9-6413CFDE5564}" destId="{766DDD60-68D5-4362-8B46-AEA80F4CC9B5}" srcOrd="5" destOrd="0" presId="urn:microsoft.com/office/officeart/2005/8/layout/default"/>
    <dgm:cxn modelId="{4E939DA6-5235-4A4A-9316-B827791005A6}" type="presParOf" srcId="{7F9D41B1-A155-4256-A6F9-6413CFDE5564}" destId="{71973697-39F4-4434-8F60-9FA01E1FA04E}" srcOrd="6" destOrd="0" presId="urn:microsoft.com/office/officeart/2005/8/layout/default"/>
    <dgm:cxn modelId="{36A6E2DA-FBFE-44AA-B064-23D4B4D94025}" type="presParOf" srcId="{7F9D41B1-A155-4256-A6F9-6413CFDE5564}" destId="{AE25EFAD-6520-4270-866C-514B27C5B6F8}" srcOrd="7" destOrd="0" presId="urn:microsoft.com/office/officeart/2005/8/layout/default"/>
    <dgm:cxn modelId="{17E9F4C1-7457-4ECA-9D8B-5528FBE83950}" type="presParOf" srcId="{7F9D41B1-A155-4256-A6F9-6413CFDE5564}" destId="{D2F4690B-25E1-4A76-8C3D-E326C1FF401C}" srcOrd="8" destOrd="0" presId="urn:microsoft.com/office/officeart/2005/8/layout/default"/>
    <dgm:cxn modelId="{70D2BF0B-36D0-4927-A501-237F3621EE2D}" type="presParOf" srcId="{7F9D41B1-A155-4256-A6F9-6413CFDE5564}" destId="{4E83217C-AB3D-4CD9-AC27-AA9A10B34E40}" srcOrd="9" destOrd="0" presId="urn:microsoft.com/office/officeart/2005/8/layout/default"/>
    <dgm:cxn modelId="{0A85F811-7419-4F39-83D8-41F3D6E21A2E}" type="presParOf" srcId="{7F9D41B1-A155-4256-A6F9-6413CFDE5564}" destId="{0F366F0E-538D-4D3A-9D6A-9B31475CE65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9A33CA-9888-47BC-8530-BB37AD2611BB}"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78DB4302-B1BA-4D9B-B1DB-E8A9070D3C51}">
      <dgm:prSet/>
      <dgm:spPr/>
      <dgm:t>
        <a:bodyPr/>
        <a:lstStyle/>
        <a:p>
          <a:r>
            <a:rPr lang="bs-Latn-BA"/>
            <a:t>HR Excellence in Research</a:t>
          </a:r>
          <a:endParaRPr lang="en-US"/>
        </a:p>
      </dgm:t>
    </dgm:pt>
    <dgm:pt modelId="{CC411124-EDDD-4AFF-BC0A-CFC659E369A2}" type="parTrans" cxnId="{DF68AD7E-2BBD-4AE1-8006-F26661485F16}">
      <dgm:prSet/>
      <dgm:spPr/>
      <dgm:t>
        <a:bodyPr/>
        <a:lstStyle/>
        <a:p>
          <a:endParaRPr lang="en-US"/>
        </a:p>
      </dgm:t>
    </dgm:pt>
    <dgm:pt modelId="{60164DC7-B739-4EFF-81C5-5211EEDA010C}" type="sibTrans" cxnId="{DF68AD7E-2BBD-4AE1-8006-F26661485F16}">
      <dgm:prSet/>
      <dgm:spPr/>
      <dgm:t>
        <a:bodyPr/>
        <a:lstStyle/>
        <a:p>
          <a:endParaRPr lang="en-US"/>
        </a:p>
      </dgm:t>
    </dgm:pt>
    <dgm:pt modelId="{35C88FA2-7053-45D0-AFDF-F005CAEA3DD6}">
      <dgm:prSet/>
      <dgm:spPr/>
      <dgm:t>
        <a:bodyPr/>
        <a:lstStyle/>
        <a:p>
          <a:r>
            <a:rPr lang="bs-Latn-BA"/>
            <a:t>HorizonEurope</a:t>
          </a:r>
          <a:endParaRPr lang="en-US"/>
        </a:p>
      </dgm:t>
    </dgm:pt>
    <dgm:pt modelId="{34BC60CF-1A01-491C-99F7-B82BEA0E474D}" type="parTrans" cxnId="{72A7B07B-C28E-4E8F-8ECE-A193FED87353}">
      <dgm:prSet/>
      <dgm:spPr/>
      <dgm:t>
        <a:bodyPr/>
        <a:lstStyle/>
        <a:p>
          <a:endParaRPr lang="en-US"/>
        </a:p>
      </dgm:t>
    </dgm:pt>
    <dgm:pt modelId="{61B7590E-C4F8-484A-A044-14564554CBBD}" type="sibTrans" cxnId="{72A7B07B-C28E-4E8F-8ECE-A193FED87353}">
      <dgm:prSet/>
      <dgm:spPr/>
      <dgm:t>
        <a:bodyPr/>
        <a:lstStyle/>
        <a:p>
          <a:endParaRPr lang="en-US"/>
        </a:p>
      </dgm:t>
    </dgm:pt>
    <dgm:pt modelId="{58A39692-37E6-4C2F-8A84-F6799C6D8D64}">
      <dgm:prSet/>
      <dgm:spPr/>
      <dgm:t>
        <a:bodyPr/>
        <a:lstStyle/>
        <a:p>
          <a:r>
            <a:rPr lang="bs-Latn-BA"/>
            <a:t>Cost</a:t>
          </a:r>
          <a:endParaRPr lang="en-US"/>
        </a:p>
      </dgm:t>
    </dgm:pt>
    <dgm:pt modelId="{2DE8C5D6-BAEC-4B50-83E6-E2C88B74A620}" type="parTrans" cxnId="{51F9AAE0-4C34-4A56-B7C1-D1B36AC810D4}">
      <dgm:prSet/>
      <dgm:spPr/>
      <dgm:t>
        <a:bodyPr/>
        <a:lstStyle/>
        <a:p>
          <a:endParaRPr lang="en-US"/>
        </a:p>
      </dgm:t>
    </dgm:pt>
    <dgm:pt modelId="{BBF5FEA2-4E75-4053-84D6-0722C4B1398E}" type="sibTrans" cxnId="{51F9AAE0-4C34-4A56-B7C1-D1B36AC810D4}">
      <dgm:prSet/>
      <dgm:spPr/>
      <dgm:t>
        <a:bodyPr/>
        <a:lstStyle/>
        <a:p>
          <a:endParaRPr lang="en-US"/>
        </a:p>
      </dgm:t>
    </dgm:pt>
    <dgm:pt modelId="{787EDC6E-ECD0-47A8-BEA7-876E49BE5C0E}">
      <dgm:prSet/>
      <dgm:spPr/>
      <dgm:t>
        <a:bodyPr/>
        <a:lstStyle/>
        <a:p>
          <a:r>
            <a:rPr lang="bs-Latn-BA"/>
            <a:t>Capacity Building projects</a:t>
          </a:r>
          <a:endParaRPr lang="en-US"/>
        </a:p>
      </dgm:t>
    </dgm:pt>
    <dgm:pt modelId="{0D5203A6-C0FF-4D67-AB7E-C701581009CC}" type="parTrans" cxnId="{4A158DE7-DFE8-4C9C-834E-6FF7E7054ED5}">
      <dgm:prSet/>
      <dgm:spPr/>
      <dgm:t>
        <a:bodyPr/>
        <a:lstStyle/>
        <a:p>
          <a:endParaRPr lang="en-US"/>
        </a:p>
      </dgm:t>
    </dgm:pt>
    <dgm:pt modelId="{5F74B76D-FFFC-4B2B-A9EA-89A28BB2A8EC}" type="sibTrans" cxnId="{4A158DE7-DFE8-4C9C-834E-6FF7E7054ED5}">
      <dgm:prSet/>
      <dgm:spPr/>
      <dgm:t>
        <a:bodyPr/>
        <a:lstStyle/>
        <a:p>
          <a:endParaRPr lang="en-US"/>
        </a:p>
      </dgm:t>
    </dgm:pt>
    <dgm:pt modelId="{F335E1CC-7BF1-43CA-B169-68E9B79C96B3}" type="pres">
      <dgm:prSet presAssocID="{1B9A33CA-9888-47BC-8530-BB37AD2611BB}" presName="linear" presStyleCnt="0">
        <dgm:presLayoutVars>
          <dgm:dir/>
          <dgm:animLvl val="lvl"/>
          <dgm:resizeHandles val="exact"/>
        </dgm:presLayoutVars>
      </dgm:prSet>
      <dgm:spPr/>
    </dgm:pt>
    <dgm:pt modelId="{2C6223C9-4E4E-4AD9-B608-A02AB6154C4C}" type="pres">
      <dgm:prSet presAssocID="{78DB4302-B1BA-4D9B-B1DB-E8A9070D3C51}" presName="parentLin" presStyleCnt="0"/>
      <dgm:spPr/>
    </dgm:pt>
    <dgm:pt modelId="{1C37C64A-B465-4336-ABA9-0A284A6A4B93}" type="pres">
      <dgm:prSet presAssocID="{78DB4302-B1BA-4D9B-B1DB-E8A9070D3C51}" presName="parentLeftMargin" presStyleLbl="node1" presStyleIdx="0" presStyleCnt="4"/>
      <dgm:spPr/>
    </dgm:pt>
    <dgm:pt modelId="{776D7FC5-0DBA-4D84-838C-2ACD97BE2A0D}" type="pres">
      <dgm:prSet presAssocID="{78DB4302-B1BA-4D9B-B1DB-E8A9070D3C51}" presName="parentText" presStyleLbl="node1" presStyleIdx="0" presStyleCnt="4">
        <dgm:presLayoutVars>
          <dgm:chMax val="0"/>
          <dgm:bulletEnabled val="1"/>
        </dgm:presLayoutVars>
      </dgm:prSet>
      <dgm:spPr/>
    </dgm:pt>
    <dgm:pt modelId="{EF7471F6-BA96-4CFF-9209-B788E046D913}" type="pres">
      <dgm:prSet presAssocID="{78DB4302-B1BA-4D9B-B1DB-E8A9070D3C51}" presName="negativeSpace" presStyleCnt="0"/>
      <dgm:spPr/>
    </dgm:pt>
    <dgm:pt modelId="{0A5B470E-E521-49C1-A75B-BB3B4753FE80}" type="pres">
      <dgm:prSet presAssocID="{78DB4302-B1BA-4D9B-B1DB-E8A9070D3C51}" presName="childText" presStyleLbl="conFgAcc1" presStyleIdx="0" presStyleCnt="4">
        <dgm:presLayoutVars>
          <dgm:bulletEnabled val="1"/>
        </dgm:presLayoutVars>
      </dgm:prSet>
      <dgm:spPr/>
    </dgm:pt>
    <dgm:pt modelId="{354AE94A-F019-4749-8DF1-4CC547339451}" type="pres">
      <dgm:prSet presAssocID="{60164DC7-B739-4EFF-81C5-5211EEDA010C}" presName="spaceBetweenRectangles" presStyleCnt="0"/>
      <dgm:spPr/>
    </dgm:pt>
    <dgm:pt modelId="{E91D7A16-1839-4FF8-9874-8CEC9C54F5E4}" type="pres">
      <dgm:prSet presAssocID="{35C88FA2-7053-45D0-AFDF-F005CAEA3DD6}" presName="parentLin" presStyleCnt="0"/>
      <dgm:spPr/>
    </dgm:pt>
    <dgm:pt modelId="{C4D2006F-0C11-419C-9F51-B3A36CB33DCB}" type="pres">
      <dgm:prSet presAssocID="{35C88FA2-7053-45D0-AFDF-F005CAEA3DD6}" presName="parentLeftMargin" presStyleLbl="node1" presStyleIdx="0" presStyleCnt="4"/>
      <dgm:spPr/>
    </dgm:pt>
    <dgm:pt modelId="{D464800F-3070-413B-AE06-C2D17E7B1F6C}" type="pres">
      <dgm:prSet presAssocID="{35C88FA2-7053-45D0-AFDF-F005CAEA3DD6}" presName="parentText" presStyleLbl="node1" presStyleIdx="1" presStyleCnt="4">
        <dgm:presLayoutVars>
          <dgm:chMax val="0"/>
          <dgm:bulletEnabled val="1"/>
        </dgm:presLayoutVars>
      </dgm:prSet>
      <dgm:spPr/>
    </dgm:pt>
    <dgm:pt modelId="{1D6171CE-AFCA-4292-B852-FEB40EA01E1D}" type="pres">
      <dgm:prSet presAssocID="{35C88FA2-7053-45D0-AFDF-F005CAEA3DD6}" presName="negativeSpace" presStyleCnt="0"/>
      <dgm:spPr/>
    </dgm:pt>
    <dgm:pt modelId="{7305C8EE-62F3-419A-B7C2-317470D2C443}" type="pres">
      <dgm:prSet presAssocID="{35C88FA2-7053-45D0-AFDF-F005CAEA3DD6}" presName="childText" presStyleLbl="conFgAcc1" presStyleIdx="1" presStyleCnt="4">
        <dgm:presLayoutVars>
          <dgm:bulletEnabled val="1"/>
        </dgm:presLayoutVars>
      </dgm:prSet>
      <dgm:spPr/>
    </dgm:pt>
    <dgm:pt modelId="{154956AB-6487-45CB-8FDE-6C21A78ACDE1}" type="pres">
      <dgm:prSet presAssocID="{61B7590E-C4F8-484A-A044-14564554CBBD}" presName="spaceBetweenRectangles" presStyleCnt="0"/>
      <dgm:spPr/>
    </dgm:pt>
    <dgm:pt modelId="{ABEB685C-2813-4714-9F7D-579445DD7DD8}" type="pres">
      <dgm:prSet presAssocID="{58A39692-37E6-4C2F-8A84-F6799C6D8D64}" presName="parentLin" presStyleCnt="0"/>
      <dgm:spPr/>
    </dgm:pt>
    <dgm:pt modelId="{3E319C4C-8F11-4311-8EC7-53403F2A3495}" type="pres">
      <dgm:prSet presAssocID="{58A39692-37E6-4C2F-8A84-F6799C6D8D64}" presName="parentLeftMargin" presStyleLbl="node1" presStyleIdx="1" presStyleCnt="4"/>
      <dgm:spPr/>
    </dgm:pt>
    <dgm:pt modelId="{7B1825A5-108C-4DD4-960E-5F2A5413990C}" type="pres">
      <dgm:prSet presAssocID="{58A39692-37E6-4C2F-8A84-F6799C6D8D64}" presName="parentText" presStyleLbl="node1" presStyleIdx="2" presStyleCnt="4">
        <dgm:presLayoutVars>
          <dgm:chMax val="0"/>
          <dgm:bulletEnabled val="1"/>
        </dgm:presLayoutVars>
      </dgm:prSet>
      <dgm:spPr/>
    </dgm:pt>
    <dgm:pt modelId="{85C345B9-4574-4B87-9529-F32766FD9FC6}" type="pres">
      <dgm:prSet presAssocID="{58A39692-37E6-4C2F-8A84-F6799C6D8D64}" presName="negativeSpace" presStyleCnt="0"/>
      <dgm:spPr/>
    </dgm:pt>
    <dgm:pt modelId="{09459B44-E0FF-4CCA-AEE5-DA65FE35677E}" type="pres">
      <dgm:prSet presAssocID="{58A39692-37E6-4C2F-8A84-F6799C6D8D64}" presName="childText" presStyleLbl="conFgAcc1" presStyleIdx="2" presStyleCnt="4">
        <dgm:presLayoutVars>
          <dgm:bulletEnabled val="1"/>
        </dgm:presLayoutVars>
      </dgm:prSet>
      <dgm:spPr/>
    </dgm:pt>
    <dgm:pt modelId="{92DA5027-CAA0-4C0D-9977-EFFB5F750105}" type="pres">
      <dgm:prSet presAssocID="{BBF5FEA2-4E75-4053-84D6-0722C4B1398E}" presName="spaceBetweenRectangles" presStyleCnt="0"/>
      <dgm:spPr/>
    </dgm:pt>
    <dgm:pt modelId="{7466B690-6992-40B0-A472-A70A9241F945}" type="pres">
      <dgm:prSet presAssocID="{787EDC6E-ECD0-47A8-BEA7-876E49BE5C0E}" presName="parentLin" presStyleCnt="0"/>
      <dgm:spPr/>
    </dgm:pt>
    <dgm:pt modelId="{C5A6DCD6-E801-44BE-AD8B-BD4351DD95D8}" type="pres">
      <dgm:prSet presAssocID="{787EDC6E-ECD0-47A8-BEA7-876E49BE5C0E}" presName="parentLeftMargin" presStyleLbl="node1" presStyleIdx="2" presStyleCnt="4"/>
      <dgm:spPr/>
    </dgm:pt>
    <dgm:pt modelId="{A9E9196C-F9F1-45F0-9DBB-2D859B5112DE}" type="pres">
      <dgm:prSet presAssocID="{787EDC6E-ECD0-47A8-BEA7-876E49BE5C0E}" presName="parentText" presStyleLbl="node1" presStyleIdx="3" presStyleCnt="4">
        <dgm:presLayoutVars>
          <dgm:chMax val="0"/>
          <dgm:bulletEnabled val="1"/>
        </dgm:presLayoutVars>
      </dgm:prSet>
      <dgm:spPr/>
    </dgm:pt>
    <dgm:pt modelId="{4024759D-95A8-4B95-9321-C8E87DE83F3E}" type="pres">
      <dgm:prSet presAssocID="{787EDC6E-ECD0-47A8-BEA7-876E49BE5C0E}" presName="negativeSpace" presStyleCnt="0"/>
      <dgm:spPr/>
    </dgm:pt>
    <dgm:pt modelId="{E3BD6757-94D9-4DFC-AC3A-6D204E571539}" type="pres">
      <dgm:prSet presAssocID="{787EDC6E-ECD0-47A8-BEA7-876E49BE5C0E}" presName="childText" presStyleLbl="conFgAcc1" presStyleIdx="3" presStyleCnt="4">
        <dgm:presLayoutVars>
          <dgm:bulletEnabled val="1"/>
        </dgm:presLayoutVars>
      </dgm:prSet>
      <dgm:spPr/>
    </dgm:pt>
  </dgm:ptLst>
  <dgm:cxnLst>
    <dgm:cxn modelId="{2C438709-9B6F-405F-81AC-D42D4CFA1941}" type="presOf" srcId="{78DB4302-B1BA-4D9B-B1DB-E8A9070D3C51}" destId="{1C37C64A-B465-4336-ABA9-0A284A6A4B93}" srcOrd="0" destOrd="0" presId="urn:microsoft.com/office/officeart/2005/8/layout/list1"/>
    <dgm:cxn modelId="{C3D3C931-57BC-4C1D-B70B-76883DF64862}" type="presOf" srcId="{35C88FA2-7053-45D0-AFDF-F005CAEA3DD6}" destId="{C4D2006F-0C11-419C-9F51-B3A36CB33DCB}" srcOrd="0" destOrd="0" presId="urn:microsoft.com/office/officeart/2005/8/layout/list1"/>
    <dgm:cxn modelId="{8F61165F-72D9-47DE-B647-A98A3EAD8FB5}" type="presOf" srcId="{1B9A33CA-9888-47BC-8530-BB37AD2611BB}" destId="{F335E1CC-7BF1-43CA-B169-68E9B79C96B3}" srcOrd="0" destOrd="0" presId="urn:microsoft.com/office/officeart/2005/8/layout/list1"/>
    <dgm:cxn modelId="{22A09164-4642-4506-B507-98738CFEB9AB}" type="presOf" srcId="{787EDC6E-ECD0-47A8-BEA7-876E49BE5C0E}" destId="{A9E9196C-F9F1-45F0-9DBB-2D859B5112DE}" srcOrd="1" destOrd="0" presId="urn:microsoft.com/office/officeart/2005/8/layout/list1"/>
    <dgm:cxn modelId="{9E5D8873-501A-4779-A102-30CF624D355B}" type="presOf" srcId="{58A39692-37E6-4C2F-8A84-F6799C6D8D64}" destId="{7B1825A5-108C-4DD4-960E-5F2A5413990C}" srcOrd="1" destOrd="0" presId="urn:microsoft.com/office/officeart/2005/8/layout/list1"/>
    <dgm:cxn modelId="{19D0A478-F5AE-4593-8437-3D0D4AC60EFF}" type="presOf" srcId="{78DB4302-B1BA-4D9B-B1DB-E8A9070D3C51}" destId="{776D7FC5-0DBA-4D84-838C-2ACD97BE2A0D}" srcOrd="1" destOrd="0" presId="urn:microsoft.com/office/officeart/2005/8/layout/list1"/>
    <dgm:cxn modelId="{72A7B07B-C28E-4E8F-8ECE-A193FED87353}" srcId="{1B9A33CA-9888-47BC-8530-BB37AD2611BB}" destId="{35C88FA2-7053-45D0-AFDF-F005CAEA3DD6}" srcOrd="1" destOrd="0" parTransId="{34BC60CF-1A01-491C-99F7-B82BEA0E474D}" sibTransId="{61B7590E-C4F8-484A-A044-14564554CBBD}"/>
    <dgm:cxn modelId="{DF68AD7E-2BBD-4AE1-8006-F26661485F16}" srcId="{1B9A33CA-9888-47BC-8530-BB37AD2611BB}" destId="{78DB4302-B1BA-4D9B-B1DB-E8A9070D3C51}" srcOrd="0" destOrd="0" parTransId="{CC411124-EDDD-4AFF-BC0A-CFC659E369A2}" sibTransId="{60164DC7-B739-4EFF-81C5-5211EEDA010C}"/>
    <dgm:cxn modelId="{51F9AAE0-4C34-4A56-B7C1-D1B36AC810D4}" srcId="{1B9A33CA-9888-47BC-8530-BB37AD2611BB}" destId="{58A39692-37E6-4C2F-8A84-F6799C6D8D64}" srcOrd="2" destOrd="0" parTransId="{2DE8C5D6-BAEC-4B50-83E6-E2C88B74A620}" sibTransId="{BBF5FEA2-4E75-4053-84D6-0722C4B1398E}"/>
    <dgm:cxn modelId="{FC8396E4-9ACC-4EF9-A6D4-C0A0E7B8EA17}" type="presOf" srcId="{58A39692-37E6-4C2F-8A84-F6799C6D8D64}" destId="{3E319C4C-8F11-4311-8EC7-53403F2A3495}" srcOrd="0" destOrd="0" presId="urn:microsoft.com/office/officeart/2005/8/layout/list1"/>
    <dgm:cxn modelId="{4A158DE7-DFE8-4C9C-834E-6FF7E7054ED5}" srcId="{1B9A33CA-9888-47BC-8530-BB37AD2611BB}" destId="{787EDC6E-ECD0-47A8-BEA7-876E49BE5C0E}" srcOrd="3" destOrd="0" parTransId="{0D5203A6-C0FF-4D67-AB7E-C701581009CC}" sibTransId="{5F74B76D-FFFC-4B2B-A9EA-89A28BB2A8EC}"/>
    <dgm:cxn modelId="{89CAEEF3-B091-4F5F-85E0-C48DD29ECD70}" type="presOf" srcId="{787EDC6E-ECD0-47A8-BEA7-876E49BE5C0E}" destId="{C5A6DCD6-E801-44BE-AD8B-BD4351DD95D8}" srcOrd="0" destOrd="0" presId="urn:microsoft.com/office/officeart/2005/8/layout/list1"/>
    <dgm:cxn modelId="{701E97F4-7A92-4594-9136-CD5CBEAE026B}" type="presOf" srcId="{35C88FA2-7053-45D0-AFDF-F005CAEA3DD6}" destId="{D464800F-3070-413B-AE06-C2D17E7B1F6C}" srcOrd="1" destOrd="0" presId="urn:microsoft.com/office/officeart/2005/8/layout/list1"/>
    <dgm:cxn modelId="{D4C73D2E-B018-452F-A11A-B62FF7D2CA8D}" type="presParOf" srcId="{F335E1CC-7BF1-43CA-B169-68E9B79C96B3}" destId="{2C6223C9-4E4E-4AD9-B608-A02AB6154C4C}" srcOrd="0" destOrd="0" presId="urn:microsoft.com/office/officeart/2005/8/layout/list1"/>
    <dgm:cxn modelId="{315EA27E-B159-4CCF-8A93-250DA1AB7C03}" type="presParOf" srcId="{2C6223C9-4E4E-4AD9-B608-A02AB6154C4C}" destId="{1C37C64A-B465-4336-ABA9-0A284A6A4B93}" srcOrd="0" destOrd="0" presId="urn:microsoft.com/office/officeart/2005/8/layout/list1"/>
    <dgm:cxn modelId="{6E5F88C3-2CC0-45C6-91EF-B514C69DB303}" type="presParOf" srcId="{2C6223C9-4E4E-4AD9-B608-A02AB6154C4C}" destId="{776D7FC5-0DBA-4D84-838C-2ACD97BE2A0D}" srcOrd="1" destOrd="0" presId="urn:microsoft.com/office/officeart/2005/8/layout/list1"/>
    <dgm:cxn modelId="{63AD00FE-6EFB-4B74-ADAB-80010E5251D5}" type="presParOf" srcId="{F335E1CC-7BF1-43CA-B169-68E9B79C96B3}" destId="{EF7471F6-BA96-4CFF-9209-B788E046D913}" srcOrd="1" destOrd="0" presId="urn:microsoft.com/office/officeart/2005/8/layout/list1"/>
    <dgm:cxn modelId="{E0F7598A-2A12-4B81-9E71-10A58FE5C2E2}" type="presParOf" srcId="{F335E1CC-7BF1-43CA-B169-68E9B79C96B3}" destId="{0A5B470E-E521-49C1-A75B-BB3B4753FE80}" srcOrd="2" destOrd="0" presId="urn:microsoft.com/office/officeart/2005/8/layout/list1"/>
    <dgm:cxn modelId="{8BACBE68-F327-44AC-AD33-25E6F114BC6E}" type="presParOf" srcId="{F335E1CC-7BF1-43CA-B169-68E9B79C96B3}" destId="{354AE94A-F019-4749-8DF1-4CC547339451}" srcOrd="3" destOrd="0" presId="urn:microsoft.com/office/officeart/2005/8/layout/list1"/>
    <dgm:cxn modelId="{8097AA38-2D96-4713-B5C3-59EFFA2F51DA}" type="presParOf" srcId="{F335E1CC-7BF1-43CA-B169-68E9B79C96B3}" destId="{E91D7A16-1839-4FF8-9874-8CEC9C54F5E4}" srcOrd="4" destOrd="0" presId="urn:microsoft.com/office/officeart/2005/8/layout/list1"/>
    <dgm:cxn modelId="{301A8EF2-66C6-4128-BC20-05EBB74720B5}" type="presParOf" srcId="{E91D7A16-1839-4FF8-9874-8CEC9C54F5E4}" destId="{C4D2006F-0C11-419C-9F51-B3A36CB33DCB}" srcOrd="0" destOrd="0" presId="urn:microsoft.com/office/officeart/2005/8/layout/list1"/>
    <dgm:cxn modelId="{64DCB1C1-5FFD-496B-9650-CA4BA75C6C57}" type="presParOf" srcId="{E91D7A16-1839-4FF8-9874-8CEC9C54F5E4}" destId="{D464800F-3070-413B-AE06-C2D17E7B1F6C}" srcOrd="1" destOrd="0" presId="urn:microsoft.com/office/officeart/2005/8/layout/list1"/>
    <dgm:cxn modelId="{37578D75-AF27-4C39-AC09-9D13A27A8FBD}" type="presParOf" srcId="{F335E1CC-7BF1-43CA-B169-68E9B79C96B3}" destId="{1D6171CE-AFCA-4292-B852-FEB40EA01E1D}" srcOrd="5" destOrd="0" presId="urn:microsoft.com/office/officeart/2005/8/layout/list1"/>
    <dgm:cxn modelId="{2808A0AE-C6AB-495F-B102-50AF8263CB6A}" type="presParOf" srcId="{F335E1CC-7BF1-43CA-B169-68E9B79C96B3}" destId="{7305C8EE-62F3-419A-B7C2-317470D2C443}" srcOrd="6" destOrd="0" presId="urn:microsoft.com/office/officeart/2005/8/layout/list1"/>
    <dgm:cxn modelId="{D88C9759-89B1-482B-BD7C-DE9AF2EC37C4}" type="presParOf" srcId="{F335E1CC-7BF1-43CA-B169-68E9B79C96B3}" destId="{154956AB-6487-45CB-8FDE-6C21A78ACDE1}" srcOrd="7" destOrd="0" presId="urn:microsoft.com/office/officeart/2005/8/layout/list1"/>
    <dgm:cxn modelId="{B4692A27-BFA1-487B-9CE3-F85CAD964E4F}" type="presParOf" srcId="{F335E1CC-7BF1-43CA-B169-68E9B79C96B3}" destId="{ABEB685C-2813-4714-9F7D-579445DD7DD8}" srcOrd="8" destOrd="0" presId="urn:microsoft.com/office/officeart/2005/8/layout/list1"/>
    <dgm:cxn modelId="{361F7B29-E1EC-4083-9506-3D9DC135AF94}" type="presParOf" srcId="{ABEB685C-2813-4714-9F7D-579445DD7DD8}" destId="{3E319C4C-8F11-4311-8EC7-53403F2A3495}" srcOrd="0" destOrd="0" presId="urn:microsoft.com/office/officeart/2005/8/layout/list1"/>
    <dgm:cxn modelId="{D1DB48D2-C16B-4C7B-AA70-B2AFE257EF04}" type="presParOf" srcId="{ABEB685C-2813-4714-9F7D-579445DD7DD8}" destId="{7B1825A5-108C-4DD4-960E-5F2A5413990C}" srcOrd="1" destOrd="0" presId="urn:microsoft.com/office/officeart/2005/8/layout/list1"/>
    <dgm:cxn modelId="{7A9D6E6B-22C6-4E2B-A3C0-C3211F4E25A6}" type="presParOf" srcId="{F335E1CC-7BF1-43CA-B169-68E9B79C96B3}" destId="{85C345B9-4574-4B87-9529-F32766FD9FC6}" srcOrd="9" destOrd="0" presId="urn:microsoft.com/office/officeart/2005/8/layout/list1"/>
    <dgm:cxn modelId="{F623EDDB-E19B-4944-AFA8-1997CBB1CCB0}" type="presParOf" srcId="{F335E1CC-7BF1-43CA-B169-68E9B79C96B3}" destId="{09459B44-E0FF-4CCA-AEE5-DA65FE35677E}" srcOrd="10" destOrd="0" presId="urn:microsoft.com/office/officeart/2005/8/layout/list1"/>
    <dgm:cxn modelId="{8372F7CD-920E-4D98-A8F7-B58ED9BFC76C}" type="presParOf" srcId="{F335E1CC-7BF1-43CA-B169-68E9B79C96B3}" destId="{92DA5027-CAA0-4C0D-9977-EFFB5F750105}" srcOrd="11" destOrd="0" presId="urn:microsoft.com/office/officeart/2005/8/layout/list1"/>
    <dgm:cxn modelId="{F7F552C3-0274-4B10-86C6-89486B2FBD25}" type="presParOf" srcId="{F335E1CC-7BF1-43CA-B169-68E9B79C96B3}" destId="{7466B690-6992-40B0-A472-A70A9241F945}" srcOrd="12" destOrd="0" presId="urn:microsoft.com/office/officeart/2005/8/layout/list1"/>
    <dgm:cxn modelId="{B08C7DD0-09BA-44EF-9107-59506F7898FC}" type="presParOf" srcId="{7466B690-6992-40B0-A472-A70A9241F945}" destId="{C5A6DCD6-E801-44BE-AD8B-BD4351DD95D8}" srcOrd="0" destOrd="0" presId="urn:microsoft.com/office/officeart/2005/8/layout/list1"/>
    <dgm:cxn modelId="{680C01A8-98B0-4019-9AE3-69CDCFCD58EB}" type="presParOf" srcId="{7466B690-6992-40B0-A472-A70A9241F945}" destId="{A9E9196C-F9F1-45F0-9DBB-2D859B5112DE}" srcOrd="1" destOrd="0" presId="urn:microsoft.com/office/officeart/2005/8/layout/list1"/>
    <dgm:cxn modelId="{E336B2EF-8E73-4D70-8DA9-4A801B4122C4}" type="presParOf" srcId="{F335E1CC-7BF1-43CA-B169-68E9B79C96B3}" destId="{4024759D-95A8-4B95-9321-C8E87DE83F3E}" srcOrd="13" destOrd="0" presId="urn:microsoft.com/office/officeart/2005/8/layout/list1"/>
    <dgm:cxn modelId="{08AE5BE5-72A3-4D17-801B-5DF143944214}" type="presParOf" srcId="{F335E1CC-7BF1-43CA-B169-68E9B79C96B3}" destId="{E3BD6757-94D9-4DFC-AC3A-6D204E57153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08B741-65F7-406C-AAE6-EC4265A88FDE}"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4BD7B125-ECA6-4BAA-8993-3DB1AAE025A8}">
      <dgm:prSet/>
      <dgm:spPr/>
      <dgm:t>
        <a:bodyPr/>
        <a:lstStyle/>
        <a:p>
          <a:r>
            <a:rPr lang="en-US"/>
            <a:t>1965</a:t>
          </a:r>
        </a:p>
      </dgm:t>
    </dgm:pt>
    <dgm:pt modelId="{DA594007-194A-44E1-A7E5-7E60993223F3}" type="parTrans" cxnId="{4C7307F7-B4FB-4D5C-BD77-51B3F201D71C}">
      <dgm:prSet/>
      <dgm:spPr/>
      <dgm:t>
        <a:bodyPr/>
        <a:lstStyle/>
        <a:p>
          <a:endParaRPr lang="en-US"/>
        </a:p>
      </dgm:t>
    </dgm:pt>
    <dgm:pt modelId="{CEB32718-215F-421A-B0F5-58C478EA56ED}" type="sibTrans" cxnId="{4C7307F7-B4FB-4D5C-BD77-51B3F201D71C}">
      <dgm:prSet/>
      <dgm:spPr/>
      <dgm:t>
        <a:bodyPr/>
        <a:lstStyle/>
        <a:p>
          <a:endParaRPr lang="en-US"/>
        </a:p>
      </dgm:t>
    </dgm:pt>
    <dgm:pt modelId="{904AE0AC-C1C3-4B4E-B881-0B10441E12C4}">
      <dgm:prSet/>
      <dgm:spPr/>
      <dgm:t>
        <a:bodyPr/>
        <a:lstStyle/>
        <a:p>
          <a:r>
            <a:rPr lang="en-US"/>
            <a:t>Started in 1965 by signing the first memorandum of understanding with the University of Greisfwald, Germany</a:t>
          </a:r>
        </a:p>
      </dgm:t>
    </dgm:pt>
    <dgm:pt modelId="{18DF29FC-3DF1-4588-AE5E-54CCC03E082D}" type="parTrans" cxnId="{28978BC9-F5BD-4FB1-969E-17FDE13D86B6}">
      <dgm:prSet/>
      <dgm:spPr/>
      <dgm:t>
        <a:bodyPr/>
        <a:lstStyle/>
        <a:p>
          <a:endParaRPr lang="en-US"/>
        </a:p>
      </dgm:t>
    </dgm:pt>
    <dgm:pt modelId="{32E2A75C-1DAC-41CF-93EF-9C0F8D470B4C}" type="sibTrans" cxnId="{28978BC9-F5BD-4FB1-969E-17FDE13D86B6}">
      <dgm:prSet/>
      <dgm:spPr/>
      <dgm:t>
        <a:bodyPr/>
        <a:lstStyle/>
        <a:p>
          <a:endParaRPr lang="en-US"/>
        </a:p>
      </dgm:t>
    </dgm:pt>
    <dgm:pt modelId="{F6BDE78F-4221-49B3-B475-9C7C53806ABD}">
      <dgm:prSet/>
      <dgm:spPr/>
      <dgm:t>
        <a:bodyPr/>
        <a:lstStyle/>
        <a:p>
          <a:r>
            <a:rPr lang="en-US"/>
            <a:t>1970s – Summer</a:t>
          </a:r>
        </a:p>
      </dgm:t>
    </dgm:pt>
    <dgm:pt modelId="{3C0DDDDB-8625-426A-9BE4-334EDF9A34BD}" type="parTrans" cxnId="{65238493-B4EB-41F7-97FB-80E1DE6B5B94}">
      <dgm:prSet/>
      <dgm:spPr/>
      <dgm:t>
        <a:bodyPr/>
        <a:lstStyle/>
        <a:p>
          <a:endParaRPr lang="en-US"/>
        </a:p>
      </dgm:t>
    </dgm:pt>
    <dgm:pt modelId="{EAA9AE93-4163-4948-8909-47B8E1E83B43}" type="sibTrans" cxnId="{65238493-B4EB-41F7-97FB-80E1DE6B5B94}">
      <dgm:prSet/>
      <dgm:spPr/>
      <dgm:t>
        <a:bodyPr/>
        <a:lstStyle/>
        <a:p>
          <a:endParaRPr lang="en-US"/>
        </a:p>
      </dgm:t>
    </dgm:pt>
    <dgm:pt modelId="{8DF31438-B281-4190-8EE1-590253ECC758}">
      <dgm:prSet/>
      <dgm:spPr/>
      <dgm:t>
        <a:bodyPr/>
        <a:lstStyle/>
        <a:p>
          <a:r>
            <a:rPr lang="en-US"/>
            <a:t>schools with the USA</a:t>
          </a:r>
        </a:p>
      </dgm:t>
    </dgm:pt>
    <dgm:pt modelId="{A08678D6-DFE4-41ED-BDD6-0BE0F718ADD9}" type="parTrans" cxnId="{DDAB333E-DE75-44DB-8FEF-78BD3996BEFA}">
      <dgm:prSet/>
      <dgm:spPr/>
      <dgm:t>
        <a:bodyPr/>
        <a:lstStyle/>
        <a:p>
          <a:endParaRPr lang="en-US"/>
        </a:p>
      </dgm:t>
    </dgm:pt>
    <dgm:pt modelId="{54AB32AC-4A7A-401B-8DA0-287FE96D4293}" type="sibTrans" cxnId="{DDAB333E-DE75-44DB-8FEF-78BD3996BEFA}">
      <dgm:prSet/>
      <dgm:spPr/>
      <dgm:t>
        <a:bodyPr/>
        <a:lstStyle/>
        <a:p>
          <a:endParaRPr lang="en-US"/>
        </a:p>
      </dgm:t>
    </dgm:pt>
    <dgm:pt modelId="{008D4C63-6B61-49D0-A22B-CBB3E6283C92}">
      <dgm:prSet/>
      <dgm:spPr/>
      <dgm:t>
        <a:bodyPr/>
        <a:lstStyle/>
        <a:p>
          <a:r>
            <a:rPr lang="en-US"/>
            <a:t>1980</a:t>
          </a:r>
        </a:p>
      </dgm:t>
    </dgm:pt>
    <dgm:pt modelId="{A2E920AE-B188-41F3-9474-8FA428AAA8FD}" type="parTrans" cxnId="{920B0439-0D44-40EB-97EE-ADE18FD0E571}">
      <dgm:prSet/>
      <dgm:spPr/>
      <dgm:t>
        <a:bodyPr/>
        <a:lstStyle/>
        <a:p>
          <a:endParaRPr lang="en-US"/>
        </a:p>
      </dgm:t>
    </dgm:pt>
    <dgm:pt modelId="{9DA4C72A-6880-44C6-96AF-75CE4F67C989}" type="sibTrans" cxnId="{920B0439-0D44-40EB-97EE-ADE18FD0E571}">
      <dgm:prSet/>
      <dgm:spPr/>
      <dgm:t>
        <a:bodyPr/>
        <a:lstStyle/>
        <a:p>
          <a:endParaRPr lang="en-US"/>
        </a:p>
      </dgm:t>
    </dgm:pt>
    <dgm:pt modelId="{E24A0560-78CB-420E-B482-1491B0BCCB03}">
      <dgm:prSet/>
      <dgm:spPr/>
      <dgm:t>
        <a:bodyPr/>
        <a:lstStyle/>
        <a:p>
          <a:r>
            <a:rPr lang="en-US"/>
            <a:t>accepting degree students from Middle East and Africa</a:t>
          </a:r>
        </a:p>
      </dgm:t>
    </dgm:pt>
    <dgm:pt modelId="{2A1B034C-8848-4048-8F42-EF9AC8D7D30A}" type="parTrans" cxnId="{B9FF7DB2-F47A-4F45-BCCD-40C80D270D04}">
      <dgm:prSet/>
      <dgm:spPr/>
      <dgm:t>
        <a:bodyPr/>
        <a:lstStyle/>
        <a:p>
          <a:endParaRPr lang="en-US"/>
        </a:p>
      </dgm:t>
    </dgm:pt>
    <dgm:pt modelId="{3172BC60-ED60-46AB-9BF0-B12F7E637B0A}" type="sibTrans" cxnId="{B9FF7DB2-F47A-4F45-BCCD-40C80D270D04}">
      <dgm:prSet/>
      <dgm:spPr/>
      <dgm:t>
        <a:bodyPr/>
        <a:lstStyle/>
        <a:p>
          <a:endParaRPr lang="en-US"/>
        </a:p>
      </dgm:t>
    </dgm:pt>
    <dgm:pt modelId="{2FB41977-EBBF-46F4-8169-0DECB03B44A2}">
      <dgm:prSet/>
      <dgm:spPr/>
      <dgm:t>
        <a:bodyPr/>
        <a:lstStyle/>
        <a:p>
          <a:r>
            <a:rPr lang="en-US"/>
            <a:t>1984 – Winter</a:t>
          </a:r>
        </a:p>
      </dgm:t>
    </dgm:pt>
    <dgm:pt modelId="{6EE2494F-9946-47F1-BF6E-BD5E19A2343E}" type="parTrans" cxnId="{226EB742-C4CE-4DEE-8495-18293180794D}">
      <dgm:prSet/>
      <dgm:spPr/>
      <dgm:t>
        <a:bodyPr/>
        <a:lstStyle/>
        <a:p>
          <a:endParaRPr lang="en-US"/>
        </a:p>
      </dgm:t>
    </dgm:pt>
    <dgm:pt modelId="{0F19A1DF-D19A-426D-8740-EA24104C9409}" type="sibTrans" cxnId="{226EB742-C4CE-4DEE-8495-18293180794D}">
      <dgm:prSet/>
      <dgm:spPr/>
      <dgm:t>
        <a:bodyPr/>
        <a:lstStyle/>
        <a:p>
          <a:endParaRPr lang="en-US"/>
        </a:p>
      </dgm:t>
    </dgm:pt>
    <dgm:pt modelId="{14707557-C61F-4C7A-84E5-26139EAF3F9B}">
      <dgm:prSet/>
      <dgm:spPr/>
      <dgm:t>
        <a:bodyPr/>
        <a:lstStyle/>
        <a:p>
          <a:r>
            <a:rPr lang="en-US"/>
            <a:t>Olympic Games</a:t>
          </a:r>
        </a:p>
      </dgm:t>
    </dgm:pt>
    <dgm:pt modelId="{E2CD6E28-2BE4-46ED-B116-CF1057EE92AD}" type="parTrans" cxnId="{598A84D3-5277-4788-9C28-6E61DB332CF4}">
      <dgm:prSet/>
      <dgm:spPr/>
      <dgm:t>
        <a:bodyPr/>
        <a:lstStyle/>
        <a:p>
          <a:endParaRPr lang="en-US"/>
        </a:p>
      </dgm:t>
    </dgm:pt>
    <dgm:pt modelId="{175C9902-6A1D-462D-A7E5-912B7FC5D512}" type="sibTrans" cxnId="{598A84D3-5277-4788-9C28-6E61DB332CF4}">
      <dgm:prSet/>
      <dgm:spPr/>
      <dgm:t>
        <a:bodyPr/>
        <a:lstStyle/>
        <a:p>
          <a:endParaRPr lang="en-US"/>
        </a:p>
      </dgm:t>
    </dgm:pt>
    <dgm:pt modelId="{64EB7F6A-78B1-4DE6-A4F0-AF58DB83CE4A}">
      <dgm:prSet/>
      <dgm:spPr/>
      <dgm:t>
        <a:bodyPr/>
        <a:lstStyle/>
        <a:p>
          <a:r>
            <a:rPr lang="en-US"/>
            <a:t>1992–1995</a:t>
          </a:r>
        </a:p>
      </dgm:t>
    </dgm:pt>
    <dgm:pt modelId="{9A85F24F-E4A4-45C1-9ABF-EA715B890BF8}" type="parTrans" cxnId="{68D43394-BAD1-49DE-8507-D1F5AB5BE67E}">
      <dgm:prSet/>
      <dgm:spPr/>
      <dgm:t>
        <a:bodyPr/>
        <a:lstStyle/>
        <a:p>
          <a:endParaRPr lang="en-US"/>
        </a:p>
      </dgm:t>
    </dgm:pt>
    <dgm:pt modelId="{0F35C0FF-F5F0-4E3C-9765-A4B8DF4F88DF}" type="sibTrans" cxnId="{68D43394-BAD1-49DE-8507-D1F5AB5BE67E}">
      <dgm:prSet/>
      <dgm:spPr/>
      <dgm:t>
        <a:bodyPr/>
        <a:lstStyle/>
        <a:p>
          <a:endParaRPr lang="en-US"/>
        </a:p>
      </dgm:t>
    </dgm:pt>
    <dgm:pt modelId="{57CED6DB-9B6F-4C8A-B295-48EC016F42DB}">
      <dgm:prSet/>
      <dgm:spPr/>
      <dgm:t>
        <a:bodyPr/>
        <a:lstStyle/>
        <a:p>
          <a:r>
            <a:rPr lang="en-US"/>
            <a:t>War and Agression in Bosnia and Herzegovina</a:t>
          </a:r>
        </a:p>
      </dgm:t>
    </dgm:pt>
    <dgm:pt modelId="{A3F9582C-BFE7-4ED7-84CC-697EA43326C0}" type="parTrans" cxnId="{9608D9D4-33CA-4EE6-9C63-EC85A8CDF1CE}">
      <dgm:prSet/>
      <dgm:spPr/>
      <dgm:t>
        <a:bodyPr/>
        <a:lstStyle/>
        <a:p>
          <a:endParaRPr lang="en-US"/>
        </a:p>
      </dgm:t>
    </dgm:pt>
    <dgm:pt modelId="{11CCC2C7-C515-4CC1-AE17-1A03652430BA}" type="sibTrans" cxnId="{9608D9D4-33CA-4EE6-9C63-EC85A8CDF1CE}">
      <dgm:prSet/>
      <dgm:spPr/>
      <dgm:t>
        <a:bodyPr/>
        <a:lstStyle/>
        <a:p>
          <a:endParaRPr lang="en-US"/>
        </a:p>
      </dgm:t>
    </dgm:pt>
    <dgm:pt modelId="{A45164CC-92B3-4E43-B120-4A91A9CEC2F0}">
      <dgm:prSet/>
      <dgm:spPr/>
      <dgm:t>
        <a:bodyPr/>
        <a:lstStyle/>
        <a:p>
          <a:r>
            <a:rPr lang="en-US"/>
            <a:t>1996</a:t>
          </a:r>
        </a:p>
      </dgm:t>
    </dgm:pt>
    <dgm:pt modelId="{DC1FDC46-A4EE-49DF-9A86-B7F066359EA9}" type="parTrans" cxnId="{2DD889D8-6424-4130-99C9-8E91C30BFB8B}">
      <dgm:prSet/>
      <dgm:spPr/>
      <dgm:t>
        <a:bodyPr/>
        <a:lstStyle/>
        <a:p>
          <a:endParaRPr lang="en-US"/>
        </a:p>
      </dgm:t>
    </dgm:pt>
    <dgm:pt modelId="{43F13CF1-DEC1-4E3B-B0CA-A89B442FB59B}" type="sibTrans" cxnId="{2DD889D8-6424-4130-99C9-8E91C30BFB8B}">
      <dgm:prSet/>
      <dgm:spPr/>
      <dgm:t>
        <a:bodyPr/>
        <a:lstStyle/>
        <a:p>
          <a:endParaRPr lang="en-US"/>
        </a:p>
      </dgm:t>
    </dgm:pt>
    <dgm:pt modelId="{149E495A-F8D6-4785-B7EB-A91420E663D4}">
      <dgm:prSet/>
      <dgm:spPr/>
      <dgm:t>
        <a:bodyPr/>
        <a:lstStyle/>
        <a:p>
          <a:r>
            <a:rPr lang="en-US"/>
            <a:t>entering EU funds (Tempus)</a:t>
          </a:r>
        </a:p>
      </dgm:t>
    </dgm:pt>
    <dgm:pt modelId="{248A65D8-0BC5-4234-BF61-BAFA35B6A0D4}" type="parTrans" cxnId="{99C04302-1FDD-44FF-84C5-DC4FC7908028}">
      <dgm:prSet/>
      <dgm:spPr/>
      <dgm:t>
        <a:bodyPr/>
        <a:lstStyle/>
        <a:p>
          <a:endParaRPr lang="en-US"/>
        </a:p>
      </dgm:t>
    </dgm:pt>
    <dgm:pt modelId="{6184DF56-04EB-4EE5-92C0-C770F307A415}" type="sibTrans" cxnId="{99C04302-1FDD-44FF-84C5-DC4FC7908028}">
      <dgm:prSet/>
      <dgm:spPr/>
      <dgm:t>
        <a:bodyPr/>
        <a:lstStyle/>
        <a:p>
          <a:endParaRPr lang="en-US"/>
        </a:p>
      </dgm:t>
    </dgm:pt>
    <dgm:pt modelId="{900A6A9D-4E7A-439F-9A7B-9B7E8CE60D4E}">
      <dgm:prSet/>
      <dgm:spPr/>
      <dgm:t>
        <a:bodyPr/>
        <a:lstStyle/>
        <a:p>
          <a:r>
            <a:rPr lang="en-US"/>
            <a:t>2007</a:t>
          </a:r>
        </a:p>
      </dgm:t>
    </dgm:pt>
    <dgm:pt modelId="{345EBCC4-243A-4452-8348-4D825F662F77}" type="parTrans" cxnId="{71286565-4CEB-4350-9631-3124BE6743F1}">
      <dgm:prSet/>
      <dgm:spPr/>
      <dgm:t>
        <a:bodyPr/>
        <a:lstStyle/>
        <a:p>
          <a:endParaRPr lang="en-US"/>
        </a:p>
      </dgm:t>
    </dgm:pt>
    <dgm:pt modelId="{E49F94B8-E877-4DF7-BBA2-223C3D75790E}" type="sibTrans" cxnId="{71286565-4CEB-4350-9631-3124BE6743F1}">
      <dgm:prSet/>
      <dgm:spPr/>
      <dgm:t>
        <a:bodyPr/>
        <a:lstStyle/>
        <a:p>
          <a:endParaRPr lang="en-US"/>
        </a:p>
      </dgm:t>
    </dgm:pt>
    <dgm:pt modelId="{F2ABD25F-6056-4A0E-884F-D89655B652BA}">
      <dgm:prSet/>
      <dgm:spPr/>
      <dgm:t>
        <a:bodyPr/>
        <a:lstStyle/>
        <a:p>
          <a:r>
            <a:rPr lang="en-US"/>
            <a:t>entering Erasmus Mundus Action 2 External Window</a:t>
          </a:r>
        </a:p>
      </dgm:t>
    </dgm:pt>
    <dgm:pt modelId="{6EDDD024-2081-4E13-9D29-E5446DF0CCF1}" type="parTrans" cxnId="{C34256D0-448F-4980-8EEA-94BA26CDF69D}">
      <dgm:prSet/>
      <dgm:spPr/>
      <dgm:t>
        <a:bodyPr/>
        <a:lstStyle/>
        <a:p>
          <a:endParaRPr lang="en-US"/>
        </a:p>
      </dgm:t>
    </dgm:pt>
    <dgm:pt modelId="{C7FB312C-AAB7-4A17-8058-ADA500C9C428}" type="sibTrans" cxnId="{C34256D0-448F-4980-8EEA-94BA26CDF69D}">
      <dgm:prSet/>
      <dgm:spPr/>
      <dgm:t>
        <a:bodyPr/>
        <a:lstStyle/>
        <a:p>
          <a:endParaRPr lang="en-US"/>
        </a:p>
      </dgm:t>
    </dgm:pt>
    <dgm:pt modelId="{91AE2E62-F20F-436E-88C6-86FBEBEA7F35}" type="pres">
      <dgm:prSet presAssocID="{8908B741-65F7-406C-AAE6-EC4265A88FDE}" presName="Name0" presStyleCnt="0">
        <dgm:presLayoutVars>
          <dgm:chMax/>
          <dgm:chPref/>
          <dgm:animLvl val="lvl"/>
        </dgm:presLayoutVars>
      </dgm:prSet>
      <dgm:spPr/>
    </dgm:pt>
    <dgm:pt modelId="{CA1AE775-E282-49B3-A279-414A1D37F9FB}" type="pres">
      <dgm:prSet presAssocID="{4BD7B125-ECA6-4BAA-8993-3DB1AAE025A8}" presName="composite" presStyleCnt="0"/>
      <dgm:spPr/>
    </dgm:pt>
    <dgm:pt modelId="{CDD92264-F9F3-4C2B-9276-059E5650D929}" type="pres">
      <dgm:prSet presAssocID="{4BD7B125-ECA6-4BAA-8993-3DB1AAE025A8}" presName="Parent1" presStyleLbl="alignNode1" presStyleIdx="0" presStyleCnt="7">
        <dgm:presLayoutVars>
          <dgm:chMax val="1"/>
          <dgm:chPref val="1"/>
          <dgm:bulletEnabled val="1"/>
        </dgm:presLayoutVars>
      </dgm:prSet>
      <dgm:spPr/>
    </dgm:pt>
    <dgm:pt modelId="{21D6A416-0A5F-464C-8EC2-637A1162DFBD}" type="pres">
      <dgm:prSet presAssocID="{4BD7B125-ECA6-4BAA-8993-3DB1AAE025A8}" presName="Childtext1" presStyleLbl="revTx" presStyleIdx="0" presStyleCnt="7">
        <dgm:presLayoutVars>
          <dgm:chMax val="0"/>
          <dgm:chPref val="0"/>
          <dgm:bulletEnabled/>
        </dgm:presLayoutVars>
      </dgm:prSet>
      <dgm:spPr/>
    </dgm:pt>
    <dgm:pt modelId="{71DA88E2-52E9-4DB8-90AC-558D2B430F30}" type="pres">
      <dgm:prSet presAssocID="{4BD7B125-ECA6-4BAA-8993-3DB1AAE025A8}"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DA3DE78B-471E-4296-955D-DF321414614A}" type="pres">
      <dgm:prSet presAssocID="{4BD7B125-ECA6-4BAA-8993-3DB1AAE025A8}" presName="ConnectLineEnd" presStyleLbl="node1" presStyleIdx="0" presStyleCnt="7"/>
      <dgm:spPr/>
    </dgm:pt>
    <dgm:pt modelId="{4B59F919-FAAE-417F-85E9-9699399A3860}" type="pres">
      <dgm:prSet presAssocID="{4BD7B125-ECA6-4BAA-8993-3DB1AAE025A8}" presName="EmptyPane" presStyleCnt="0"/>
      <dgm:spPr/>
    </dgm:pt>
    <dgm:pt modelId="{3CD7881F-353F-4E9E-BFB2-1A0B44674FAC}" type="pres">
      <dgm:prSet presAssocID="{CEB32718-215F-421A-B0F5-58C478EA56ED}" presName="spaceBetweenRectangles" presStyleLbl="fgAcc1" presStyleIdx="0" presStyleCnt="6"/>
      <dgm:spPr/>
    </dgm:pt>
    <dgm:pt modelId="{059E53C2-155C-4C97-9949-E31F64EB16DE}" type="pres">
      <dgm:prSet presAssocID="{F6BDE78F-4221-49B3-B475-9C7C53806ABD}" presName="composite" presStyleCnt="0"/>
      <dgm:spPr/>
    </dgm:pt>
    <dgm:pt modelId="{A102E796-FF20-4D33-812A-68DFDFF4C190}" type="pres">
      <dgm:prSet presAssocID="{F6BDE78F-4221-49B3-B475-9C7C53806ABD}" presName="Parent1" presStyleLbl="alignNode1" presStyleIdx="1" presStyleCnt="7">
        <dgm:presLayoutVars>
          <dgm:chMax val="1"/>
          <dgm:chPref val="1"/>
          <dgm:bulletEnabled val="1"/>
        </dgm:presLayoutVars>
      </dgm:prSet>
      <dgm:spPr/>
    </dgm:pt>
    <dgm:pt modelId="{8DD399FF-5944-4C5F-8DFC-21AFA95FE715}" type="pres">
      <dgm:prSet presAssocID="{F6BDE78F-4221-49B3-B475-9C7C53806ABD}" presName="Childtext1" presStyleLbl="revTx" presStyleIdx="1" presStyleCnt="7">
        <dgm:presLayoutVars>
          <dgm:chMax val="0"/>
          <dgm:chPref val="0"/>
          <dgm:bulletEnabled/>
        </dgm:presLayoutVars>
      </dgm:prSet>
      <dgm:spPr/>
    </dgm:pt>
    <dgm:pt modelId="{4DDD9224-4A78-483B-BC45-9E2EC3A12E7E}" type="pres">
      <dgm:prSet presAssocID="{F6BDE78F-4221-49B3-B475-9C7C53806ABD}"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8FECD34A-667E-4591-99EB-604A9F616A23}" type="pres">
      <dgm:prSet presAssocID="{F6BDE78F-4221-49B3-B475-9C7C53806ABD}" presName="ConnectLineEnd" presStyleLbl="node1" presStyleIdx="1" presStyleCnt="7"/>
      <dgm:spPr/>
    </dgm:pt>
    <dgm:pt modelId="{908A949D-390B-4724-8687-5337A9138926}" type="pres">
      <dgm:prSet presAssocID="{F6BDE78F-4221-49B3-B475-9C7C53806ABD}" presName="EmptyPane" presStyleCnt="0"/>
      <dgm:spPr/>
    </dgm:pt>
    <dgm:pt modelId="{4AFA86D5-1BBF-45D6-A07C-3ABF85684CB6}" type="pres">
      <dgm:prSet presAssocID="{EAA9AE93-4163-4948-8909-47B8E1E83B43}" presName="spaceBetweenRectangles" presStyleLbl="fgAcc1" presStyleIdx="1" presStyleCnt="6"/>
      <dgm:spPr/>
    </dgm:pt>
    <dgm:pt modelId="{5A9562A5-AFEF-4B74-A344-BA94301316BB}" type="pres">
      <dgm:prSet presAssocID="{008D4C63-6B61-49D0-A22B-CBB3E6283C92}" presName="composite" presStyleCnt="0"/>
      <dgm:spPr/>
    </dgm:pt>
    <dgm:pt modelId="{5C6B7DEA-5AA7-4D27-B6B8-15571710DE56}" type="pres">
      <dgm:prSet presAssocID="{008D4C63-6B61-49D0-A22B-CBB3E6283C92}" presName="Parent1" presStyleLbl="alignNode1" presStyleIdx="2" presStyleCnt="7">
        <dgm:presLayoutVars>
          <dgm:chMax val="1"/>
          <dgm:chPref val="1"/>
          <dgm:bulletEnabled val="1"/>
        </dgm:presLayoutVars>
      </dgm:prSet>
      <dgm:spPr/>
    </dgm:pt>
    <dgm:pt modelId="{E4FC45A2-0463-4096-8E0B-63B6DD6FB9CD}" type="pres">
      <dgm:prSet presAssocID="{008D4C63-6B61-49D0-A22B-CBB3E6283C92}" presName="Childtext1" presStyleLbl="revTx" presStyleIdx="2" presStyleCnt="7">
        <dgm:presLayoutVars>
          <dgm:chMax val="0"/>
          <dgm:chPref val="0"/>
          <dgm:bulletEnabled/>
        </dgm:presLayoutVars>
      </dgm:prSet>
      <dgm:spPr/>
    </dgm:pt>
    <dgm:pt modelId="{F5CA338F-F3AF-48FB-BFF0-626227BB7C6C}" type="pres">
      <dgm:prSet presAssocID="{008D4C63-6B61-49D0-A22B-CBB3E6283C92}"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37BE7647-1C11-42DB-ACD5-13C6771271F9}" type="pres">
      <dgm:prSet presAssocID="{008D4C63-6B61-49D0-A22B-CBB3E6283C92}" presName="ConnectLineEnd" presStyleLbl="node1" presStyleIdx="2" presStyleCnt="7"/>
      <dgm:spPr/>
    </dgm:pt>
    <dgm:pt modelId="{8F3F899F-1366-425B-8F4D-D54364C1F80B}" type="pres">
      <dgm:prSet presAssocID="{008D4C63-6B61-49D0-A22B-CBB3E6283C92}" presName="EmptyPane" presStyleCnt="0"/>
      <dgm:spPr/>
    </dgm:pt>
    <dgm:pt modelId="{B78C7590-714C-4D32-86F7-BF32C3B6C449}" type="pres">
      <dgm:prSet presAssocID="{9DA4C72A-6880-44C6-96AF-75CE4F67C989}" presName="spaceBetweenRectangles" presStyleLbl="fgAcc1" presStyleIdx="2" presStyleCnt="6"/>
      <dgm:spPr/>
    </dgm:pt>
    <dgm:pt modelId="{0506A2BA-02CE-4A54-B170-7A541A9B04C8}" type="pres">
      <dgm:prSet presAssocID="{2FB41977-EBBF-46F4-8169-0DECB03B44A2}" presName="composite" presStyleCnt="0"/>
      <dgm:spPr/>
    </dgm:pt>
    <dgm:pt modelId="{DCA24BFC-8913-4654-AA63-9DFCDA66777E}" type="pres">
      <dgm:prSet presAssocID="{2FB41977-EBBF-46F4-8169-0DECB03B44A2}" presName="Parent1" presStyleLbl="alignNode1" presStyleIdx="3" presStyleCnt="7">
        <dgm:presLayoutVars>
          <dgm:chMax val="1"/>
          <dgm:chPref val="1"/>
          <dgm:bulletEnabled val="1"/>
        </dgm:presLayoutVars>
      </dgm:prSet>
      <dgm:spPr/>
    </dgm:pt>
    <dgm:pt modelId="{EABD3860-48CD-46A2-9513-711B6523057C}" type="pres">
      <dgm:prSet presAssocID="{2FB41977-EBBF-46F4-8169-0DECB03B44A2}" presName="Childtext1" presStyleLbl="revTx" presStyleIdx="3" presStyleCnt="7">
        <dgm:presLayoutVars>
          <dgm:chMax val="0"/>
          <dgm:chPref val="0"/>
          <dgm:bulletEnabled/>
        </dgm:presLayoutVars>
      </dgm:prSet>
      <dgm:spPr/>
    </dgm:pt>
    <dgm:pt modelId="{C29C3F84-30B6-4B82-B8E1-8D8B1A536245}" type="pres">
      <dgm:prSet presAssocID="{2FB41977-EBBF-46F4-8169-0DECB03B44A2}"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AF401AAB-3540-4B0E-8753-883670F56AC0}" type="pres">
      <dgm:prSet presAssocID="{2FB41977-EBBF-46F4-8169-0DECB03B44A2}" presName="ConnectLineEnd" presStyleLbl="node1" presStyleIdx="3" presStyleCnt="7"/>
      <dgm:spPr/>
    </dgm:pt>
    <dgm:pt modelId="{848D5CE7-0770-4707-A2AE-82D301365875}" type="pres">
      <dgm:prSet presAssocID="{2FB41977-EBBF-46F4-8169-0DECB03B44A2}" presName="EmptyPane" presStyleCnt="0"/>
      <dgm:spPr/>
    </dgm:pt>
    <dgm:pt modelId="{CAB6F3E0-0B6C-41D2-BE75-668149549BEB}" type="pres">
      <dgm:prSet presAssocID="{0F19A1DF-D19A-426D-8740-EA24104C9409}" presName="spaceBetweenRectangles" presStyleLbl="fgAcc1" presStyleIdx="3" presStyleCnt="6"/>
      <dgm:spPr/>
    </dgm:pt>
    <dgm:pt modelId="{A1ABE9D7-4356-4EA5-AD77-F8D257F6185C}" type="pres">
      <dgm:prSet presAssocID="{64EB7F6A-78B1-4DE6-A4F0-AF58DB83CE4A}" presName="composite" presStyleCnt="0"/>
      <dgm:spPr/>
    </dgm:pt>
    <dgm:pt modelId="{761E8D76-2457-40D5-865B-38D84160A90F}" type="pres">
      <dgm:prSet presAssocID="{64EB7F6A-78B1-4DE6-A4F0-AF58DB83CE4A}" presName="Parent1" presStyleLbl="alignNode1" presStyleIdx="4" presStyleCnt="7">
        <dgm:presLayoutVars>
          <dgm:chMax val="1"/>
          <dgm:chPref val="1"/>
          <dgm:bulletEnabled val="1"/>
        </dgm:presLayoutVars>
      </dgm:prSet>
      <dgm:spPr/>
    </dgm:pt>
    <dgm:pt modelId="{FA9E1A75-45D4-4DA3-AC4C-DFBB3B42B9FA}" type="pres">
      <dgm:prSet presAssocID="{64EB7F6A-78B1-4DE6-A4F0-AF58DB83CE4A}" presName="Childtext1" presStyleLbl="revTx" presStyleIdx="4" presStyleCnt="7">
        <dgm:presLayoutVars>
          <dgm:chMax val="0"/>
          <dgm:chPref val="0"/>
          <dgm:bulletEnabled/>
        </dgm:presLayoutVars>
      </dgm:prSet>
      <dgm:spPr/>
    </dgm:pt>
    <dgm:pt modelId="{8C123E17-FD0F-4153-B1E8-8DA26AB6CC26}" type="pres">
      <dgm:prSet presAssocID="{64EB7F6A-78B1-4DE6-A4F0-AF58DB83CE4A}"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481299FB-44AA-46D6-A8C6-E5955BE05843}" type="pres">
      <dgm:prSet presAssocID="{64EB7F6A-78B1-4DE6-A4F0-AF58DB83CE4A}" presName="ConnectLineEnd" presStyleLbl="node1" presStyleIdx="4" presStyleCnt="7"/>
      <dgm:spPr/>
    </dgm:pt>
    <dgm:pt modelId="{088AD0DA-6028-47E2-99E2-DDE8A4A647CB}" type="pres">
      <dgm:prSet presAssocID="{64EB7F6A-78B1-4DE6-A4F0-AF58DB83CE4A}" presName="EmptyPane" presStyleCnt="0"/>
      <dgm:spPr/>
    </dgm:pt>
    <dgm:pt modelId="{9E450F4D-B473-42E4-A5FC-079E115662C6}" type="pres">
      <dgm:prSet presAssocID="{0F35C0FF-F5F0-4E3C-9765-A4B8DF4F88DF}" presName="spaceBetweenRectangles" presStyleLbl="fgAcc1" presStyleIdx="4" presStyleCnt="6"/>
      <dgm:spPr/>
    </dgm:pt>
    <dgm:pt modelId="{76720EB1-0531-4477-86E3-FFED3D6F7414}" type="pres">
      <dgm:prSet presAssocID="{A45164CC-92B3-4E43-B120-4A91A9CEC2F0}" presName="composite" presStyleCnt="0"/>
      <dgm:spPr/>
    </dgm:pt>
    <dgm:pt modelId="{03B70356-BCC3-42FD-A5F8-20FAAC4E56F0}" type="pres">
      <dgm:prSet presAssocID="{A45164CC-92B3-4E43-B120-4A91A9CEC2F0}" presName="Parent1" presStyleLbl="alignNode1" presStyleIdx="5" presStyleCnt="7">
        <dgm:presLayoutVars>
          <dgm:chMax val="1"/>
          <dgm:chPref val="1"/>
          <dgm:bulletEnabled val="1"/>
        </dgm:presLayoutVars>
      </dgm:prSet>
      <dgm:spPr/>
    </dgm:pt>
    <dgm:pt modelId="{5BB127A0-6729-48B1-9A70-B97199F61BA6}" type="pres">
      <dgm:prSet presAssocID="{A45164CC-92B3-4E43-B120-4A91A9CEC2F0}" presName="Childtext1" presStyleLbl="revTx" presStyleIdx="5" presStyleCnt="7">
        <dgm:presLayoutVars>
          <dgm:chMax val="0"/>
          <dgm:chPref val="0"/>
          <dgm:bulletEnabled/>
        </dgm:presLayoutVars>
      </dgm:prSet>
      <dgm:spPr/>
    </dgm:pt>
    <dgm:pt modelId="{8AFA3407-9C04-46E2-9785-06D87D4F13DD}" type="pres">
      <dgm:prSet presAssocID="{A45164CC-92B3-4E43-B120-4A91A9CEC2F0}"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D9FB90D0-BE40-40AC-9AEB-CED7455CB30F}" type="pres">
      <dgm:prSet presAssocID="{A45164CC-92B3-4E43-B120-4A91A9CEC2F0}" presName="ConnectLineEnd" presStyleLbl="node1" presStyleIdx="5" presStyleCnt="7"/>
      <dgm:spPr/>
    </dgm:pt>
    <dgm:pt modelId="{C6D5CBA6-4E26-41CC-8CEC-FC789E665C39}" type="pres">
      <dgm:prSet presAssocID="{A45164CC-92B3-4E43-B120-4A91A9CEC2F0}" presName="EmptyPane" presStyleCnt="0"/>
      <dgm:spPr/>
    </dgm:pt>
    <dgm:pt modelId="{FD6D1876-B897-49C7-9CEF-35614EA46228}" type="pres">
      <dgm:prSet presAssocID="{43F13CF1-DEC1-4E3B-B0CA-A89B442FB59B}" presName="spaceBetweenRectangles" presStyleLbl="fgAcc1" presStyleIdx="5" presStyleCnt="6"/>
      <dgm:spPr/>
    </dgm:pt>
    <dgm:pt modelId="{9D998BD9-2BE9-4F6A-8562-CE4548F3179E}" type="pres">
      <dgm:prSet presAssocID="{900A6A9D-4E7A-439F-9A7B-9B7E8CE60D4E}" presName="composite" presStyleCnt="0"/>
      <dgm:spPr/>
    </dgm:pt>
    <dgm:pt modelId="{78C464F8-ADEC-4DD2-96B0-86972C46F56C}" type="pres">
      <dgm:prSet presAssocID="{900A6A9D-4E7A-439F-9A7B-9B7E8CE60D4E}" presName="Parent1" presStyleLbl="alignNode1" presStyleIdx="6" presStyleCnt="7">
        <dgm:presLayoutVars>
          <dgm:chMax val="1"/>
          <dgm:chPref val="1"/>
          <dgm:bulletEnabled val="1"/>
        </dgm:presLayoutVars>
      </dgm:prSet>
      <dgm:spPr/>
    </dgm:pt>
    <dgm:pt modelId="{DBC3B932-61DC-4D08-81DA-9FDD71BD988B}" type="pres">
      <dgm:prSet presAssocID="{900A6A9D-4E7A-439F-9A7B-9B7E8CE60D4E}" presName="Childtext1" presStyleLbl="revTx" presStyleIdx="6" presStyleCnt="7">
        <dgm:presLayoutVars>
          <dgm:chMax val="0"/>
          <dgm:chPref val="0"/>
          <dgm:bulletEnabled/>
        </dgm:presLayoutVars>
      </dgm:prSet>
      <dgm:spPr/>
    </dgm:pt>
    <dgm:pt modelId="{A349D6E4-EFAF-4777-A09F-7E44D63F5618}" type="pres">
      <dgm:prSet presAssocID="{900A6A9D-4E7A-439F-9A7B-9B7E8CE60D4E}"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E7D162BA-64E1-4DB9-BC9E-74BBCDCE65D6}" type="pres">
      <dgm:prSet presAssocID="{900A6A9D-4E7A-439F-9A7B-9B7E8CE60D4E}" presName="ConnectLineEnd" presStyleLbl="node1" presStyleIdx="6" presStyleCnt="7"/>
      <dgm:spPr/>
    </dgm:pt>
    <dgm:pt modelId="{EEC5C7F9-A017-46B2-9FD0-3AE30999CBF8}" type="pres">
      <dgm:prSet presAssocID="{900A6A9D-4E7A-439F-9A7B-9B7E8CE60D4E}" presName="EmptyPane" presStyleCnt="0"/>
      <dgm:spPr/>
    </dgm:pt>
  </dgm:ptLst>
  <dgm:cxnLst>
    <dgm:cxn modelId="{99C04302-1FDD-44FF-84C5-DC4FC7908028}" srcId="{A45164CC-92B3-4E43-B120-4A91A9CEC2F0}" destId="{149E495A-F8D6-4785-B7EB-A91420E663D4}" srcOrd="0" destOrd="0" parTransId="{248A65D8-0BC5-4234-BF61-BAFA35B6A0D4}" sibTransId="{6184DF56-04EB-4EE5-92C0-C770F307A415}"/>
    <dgm:cxn modelId="{1F434F03-CDB6-41EA-AD5F-E4D6FDD9A1C3}" type="presOf" srcId="{2FB41977-EBBF-46F4-8169-0DECB03B44A2}" destId="{DCA24BFC-8913-4654-AA63-9DFCDA66777E}" srcOrd="0" destOrd="0" presId="urn:microsoft.com/office/officeart/2016/7/layout/HexagonTimeline"/>
    <dgm:cxn modelId="{65E14C0E-8EEF-4A7D-9D87-BDA7E4D72048}" type="presOf" srcId="{8DF31438-B281-4190-8EE1-590253ECC758}" destId="{8DD399FF-5944-4C5F-8DFC-21AFA95FE715}" srcOrd="0" destOrd="0" presId="urn:microsoft.com/office/officeart/2016/7/layout/HexagonTimeline"/>
    <dgm:cxn modelId="{D7B61A29-954D-4D12-A4CB-477097491514}" type="presOf" srcId="{F2ABD25F-6056-4A0E-884F-D89655B652BA}" destId="{DBC3B932-61DC-4D08-81DA-9FDD71BD988B}" srcOrd="0" destOrd="0" presId="urn:microsoft.com/office/officeart/2016/7/layout/HexagonTimeline"/>
    <dgm:cxn modelId="{920B0439-0D44-40EB-97EE-ADE18FD0E571}" srcId="{8908B741-65F7-406C-AAE6-EC4265A88FDE}" destId="{008D4C63-6B61-49D0-A22B-CBB3E6283C92}" srcOrd="2" destOrd="0" parTransId="{A2E920AE-B188-41F3-9474-8FA428AAA8FD}" sibTransId="{9DA4C72A-6880-44C6-96AF-75CE4F67C989}"/>
    <dgm:cxn modelId="{DDAB333E-DE75-44DB-8FEF-78BD3996BEFA}" srcId="{F6BDE78F-4221-49B3-B475-9C7C53806ABD}" destId="{8DF31438-B281-4190-8EE1-590253ECC758}" srcOrd="0" destOrd="0" parTransId="{A08678D6-DFE4-41ED-BDD6-0BE0F718ADD9}" sibTransId="{54AB32AC-4A7A-401B-8DA0-287FE96D4293}"/>
    <dgm:cxn modelId="{3BAE5641-1F0A-4205-905F-31CC3A589E21}" type="presOf" srcId="{A45164CC-92B3-4E43-B120-4A91A9CEC2F0}" destId="{03B70356-BCC3-42FD-A5F8-20FAAC4E56F0}" srcOrd="0" destOrd="0" presId="urn:microsoft.com/office/officeart/2016/7/layout/HexagonTimeline"/>
    <dgm:cxn modelId="{226EB742-C4CE-4DEE-8495-18293180794D}" srcId="{8908B741-65F7-406C-AAE6-EC4265A88FDE}" destId="{2FB41977-EBBF-46F4-8169-0DECB03B44A2}" srcOrd="3" destOrd="0" parTransId="{6EE2494F-9946-47F1-BF6E-BD5E19A2343E}" sibTransId="{0F19A1DF-D19A-426D-8740-EA24104C9409}"/>
    <dgm:cxn modelId="{71286565-4CEB-4350-9631-3124BE6743F1}" srcId="{8908B741-65F7-406C-AAE6-EC4265A88FDE}" destId="{900A6A9D-4E7A-439F-9A7B-9B7E8CE60D4E}" srcOrd="6" destOrd="0" parTransId="{345EBCC4-243A-4452-8348-4D825F662F77}" sibTransId="{E49F94B8-E877-4DF7-BBA2-223C3D75790E}"/>
    <dgm:cxn modelId="{65238493-B4EB-41F7-97FB-80E1DE6B5B94}" srcId="{8908B741-65F7-406C-AAE6-EC4265A88FDE}" destId="{F6BDE78F-4221-49B3-B475-9C7C53806ABD}" srcOrd="1" destOrd="0" parTransId="{3C0DDDDB-8625-426A-9BE4-334EDF9A34BD}" sibTransId="{EAA9AE93-4163-4948-8909-47B8E1E83B43}"/>
    <dgm:cxn modelId="{68D43394-BAD1-49DE-8507-D1F5AB5BE67E}" srcId="{8908B741-65F7-406C-AAE6-EC4265A88FDE}" destId="{64EB7F6A-78B1-4DE6-A4F0-AF58DB83CE4A}" srcOrd="4" destOrd="0" parTransId="{9A85F24F-E4A4-45C1-9ABF-EA715B890BF8}" sibTransId="{0F35C0FF-F5F0-4E3C-9765-A4B8DF4F88DF}"/>
    <dgm:cxn modelId="{A2F3C896-A534-498F-91CE-96CA66A226C1}" type="presOf" srcId="{149E495A-F8D6-4785-B7EB-A91420E663D4}" destId="{5BB127A0-6729-48B1-9A70-B97199F61BA6}" srcOrd="0" destOrd="0" presId="urn:microsoft.com/office/officeart/2016/7/layout/HexagonTimeline"/>
    <dgm:cxn modelId="{F73EEA96-A396-41A2-9B43-300A156FFE15}" type="presOf" srcId="{64EB7F6A-78B1-4DE6-A4F0-AF58DB83CE4A}" destId="{761E8D76-2457-40D5-865B-38D84160A90F}" srcOrd="0" destOrd="0" presId="urn:microsoft.com/office/officeart/2016/7/layout/HexagonTimeline"/>
    <dgm:cxn modelId="{6D69AE97-8AD4-49B1-8481-BF69EF03E453}" type="presOf" srcId="{E24A0560-78CB-420E-B482-1491B0BCCB03}" destId="{E4FC45A2-0463-4096-8E0B-63B6DD6FB9CD}" srcOrd="0" destOrd="0" presId="urn:microsoft.com/office/officeart/2016/7/layout/HexagonTimeline"/>
    <dgm:cxn modelId="{A105C7A7-B13D-4872-80F4-F8E89637869F}" type="presOf" srcId="{4BD7B125-ECA6-4BAA-8993-3DB1AAE025A8}" destId="{CDD92264-F9F3-4C2B-9276-059E5650D929}" srcOrd="0" destOrd="0" presId="urn:microsoft.com/office/officeart/2016/7/layout/HexagonTimeline"/>
    <dgm:cxn modelId="{2C85D9A8-24D1-480C-BE6B-BCC920F27CB0}" type="presOf" srcId="{57CED6DB-9B6F-4C8A-B295-48EC016F42DB}" destId="{FA9E1A75-45D4-4DA3-AC4C-DFBB3B42B9FA}" srcOrd="0" destOrd="0" presId="urn:microsoft.com/office/officeart/2016/7/layout/HexagonTimeline"/>
    <dgm:cxn modelId="{B9FF7DB2-F47A-4F45-BCCD-40C80D270D04}" srcId="{008D4C63-6B61-49D0-A22B-CBB3E6283C92}" destId="{E24A0560-78CB-420E-B482-1491B0BCCB03}" srcOrd="0" destOrd="0" parTransId="{2A1B034C-8848-4048-8F42-EF9AC8D7D30A}" sibTransId="{3172BC60-ED60-46AB-9BF0-B12F7E637B0A}"/>
    <dgm:cxn modelId="{55C2D3B8-E98D-41B2-943E-42D1065348AE}" type="presOf" srcId="{900A6A9D-4E7A-439F-9A7B-9B7E8CE60D4E}" destId="{78C464F8-ADEC-4DD2-96B0-86972C46F56C}" srcOrd="0" destOrd="0" presId="urn:microsoft.com/office/officeart/2016/7/layout/HexagonTimeline"/>
    <dgm:cxn modelId="{28978BC9-F5BD-4FB1-969E-17FDE13D86B6}" srcId="{4BD7B125-ECA6-4BAA-8993-3DB1AAE025A8}" destId="{904AE0AC-C1C3-4B4E-B881-0B10441E12C4}" srcOrd="0" destOrd="0" parTransId="{18DF29FC-3DF1-4588-AE5E-54CCC03E082D}" sibTransId="{32E2A75C-1DAC-41CF-93EF-9C0F8D470B4C}"/>
    <dgm:cxn modelId="{2A43E3CA-3F19-40F0-BDA1-8442DFA0A224}" type="presOf" srcId="{F6BDE78F-4221-49B3-B475-9C7C53806ABD}" destId="{A102E796-FF20-4D33-812A-68DFDFF4C190}" srcOrd="0" destOrd="0" presId="urn:microsoft.com/office/officeart/2016/7/layout/HexagonTimeline"/>
    <dgm:cxn modelId="{C34256D0-448F-4980-8EEA-94BA26CDF69D}" srcId="{900A6A9D-4E7A-439F-9A7B-9B7E8CE60D4E}" destId="{F2ABD25F-6056-4A0E-884F-D89655B652BA}" srcOrd="0" destOrd="0" parTransId="{6EDDD024-2081-4E13-9D29-E5446DF0CCF1}" sibTransId="{C7FB312C-AAB7-4A17-8058-ADA500C9C428}"/>
    <dgm:cxn modelId="{598A84D3-5277-4788-9C28-6E61DB332CF4}" srcId="{2FB41977-EBBF-46F4-8169-0DECB03B44A2}" destId="{14707557-C61F-4C7A-84E5-26139EAF3F9B}" srcOrd="0" destOrd="0" parTransId="{E2CD6E28-2BE4-46ED-B116-CF1057EE92AD}" sibTransId="{175C9902-6A1D-462D-A7E5-912B7FC5D512}"/>
    <dgm:cxn modelId="{9608D9D4-33CA-4EE6-9C63-EC85A8CDF1CE}" srcId="{64EB7F6A-78B1-4DE6-A4F0-AF58DB83CE4A}" destId="{57CED6DB-9B6F-4C8A-B295-48EC016F42DB}" srcOrd="0" destOrd="0" parTransId="{A3F9582C-BFE7-4ED7-84CC-697EA43326C0}" sibTransId="{11CCC2C7-C515-4CC1-AE17-1A03652430BA}"/>
    <dgm:cxn modelId="{294AAAD6-A83E-40BC-8D05-20855EA0B751}" type="presOf" srcId="{8908B741-65F7-406C-AAE6-EC4265A88FDE}" destId="{91AE2E62-F20F-436E-88C6-86FBEBEA7F35}" srcOrd="0" destOrd="0" presId="urn:microsoft.com/office/officeart/2016/7/layout/HexagonTimeline"/>
    <dgm:cxn modelId="{2DD889D8-6424-4130-99C9-8E91C30BFB8B}" srcId="{8908B741-65F7-406C-AAE6-EC4265A88FDE}" destId="{A45164CC-92B3-4E43-B120-4A91A9CEC2F0}" srcOrd="5" destOrd="0" parTransId="{DC1FDC46-A4EE-49DF-9A86-B7F066359EA9}" sibTransId="{43F13CF1-DEC1-4E3B-B0CA-A89B442FB59B}"/>
    <dgm:cxn modelId="{05DE42DB-C07F-48D3-A43E-3776A2EA7D76}" type="presOf" srcId="{14707557-C61F-4C7A-84E5-26139EAF3F9B}" destId="{EABD3860-48CD-46A2-9513-711B6523057C}" srcOrd="0" destOrd="0" presId="urn:microsoft.com/office/officeart/2016/7/layout/HexagonTimeline"/>
    <dgm:cxn modelId="{0FA254ED-84F5-44F9-96A2-4CCC26BDDCA8}" type="presOf" srcId="{904AE0AC-C1C3-4B4E-B881-0B10441E12C4}" destId="{21D6A416-0A5F-464C-8EC2-637A1162DFBD}" srcOrd="0" destOrd="0" presId="urn:microsoft.com/office/officeart/2016/7/layout/HexagonTimeline"/>
    <dgm:cxn modelId="{821BD1F1-0539-4259-A68C-52A1B9B4944F}" type="presOf" srcId="{008D4C63-6B61-49D0-A22B-CBB3E6283C92}" destId="{5C6B7DEA-5AA7-4D27-B6B8-15571710DE56}" srcOrd="0" destOrd="0" presId="urn:microsoft.com/office/officeart/2016/7/layout/HexagonTimeline"/>
    <dgm:cxn modelId="{4C7307F7-B4FB-4D5C-BD77-51B3F201D71C}" srcId="{8908B741-65F7-406C-AAE6-EC4265A88FDE}" destId="{4BD7B125-ECA6-4BAA-8993-3DB1AAE025A8}" srcOrd="0" destOrd="0" parTransId="{DA594007-194A-44E1-A7E5-7E60993223F3}" sibTransId="{CEB32718-215F-421A-B0F5-58C478EA56ED}"/>
    <dgm:cxn modelId="{03CE3CAD-CAEC-45A1-A25C-94F4B8E7799F}" type="presParOf" srcId="{91AE2E62-F20F-436E-88C6-86FBEBEA7F35}" destId="{CA1AE775-E282-49B3-A279-414A1D37F9FB}" srcOrd="0" destOrd="0" presId="urn:microsoft.com/office/officeart/2016/7/layout/HexagonTimeline"/>
    <dgm:cxn modelId="{74F0CBD4-6535-48E3-848D-BC9F29344F44}" type="presParOf" srcId="{CA1AE775-E282-49B3-A279-414A1D37F9FB}" destId="{CDD92264-F9F3-4C2B-9276-059E5650D929}" srcOrd="0" destOrd="0" presId="urn:microsoft.com/office/officeart/2016/7/layout/HexagonTimeline"/>
    <dgm:cxn modelId="{303B842F-8095-4BEF-9EC8-6B8E93701225}" type="presParOf" srcId="{CA1AE775-E282-49B3-A279-414A1D37F9FB}" destId="{21D6A416-0A5F-464C-8EC2-637A1162DFBD}" srcOrd="1" destOrd="0" presId="urn:microsoft.com/office/officeart/2016/7/layout/HexagonTimeline"/>
    <dgm:cxn modelId="{BFD5B8A0-22E5-4B1A-9AAF-C8A5B7B37EBB}" type="presParOf" srcId="{CA1AE775-E282-49B3-A279-414A1D37F9FB}" destId="{71DA88E2-52E9-4DB8-90AC-558D2B430F30}" srcOrd="2" destOrd="0" presId="urn:microsoft.com/office/officeart/2016/7/layout/HexagonTimeline"/>
    <dgm:cxn modelId="{4DF55509-061A-4708-811C-E169A01208FB}" type="presParOf" srcId="{CA1AE775-E282-49B3-A279-414A1D37F9FB}" destId="{DA3DE78B-471E-4296-955D-DF321414614A}" srcOrd="3" destOrd="0" presId="urn:microsoft.com/office/officeart/2016/7/layout/HexagonTimeline"/>
    <dgm:cxn modelId="{403A5D87-FCD9-4F88-9EBE-C1A78BB75111}" type="presParOf" srcId="{CA1AE775-E282-49B3-A279-414A1D37F9FB}" destId="{4B59F919-FAAE-417F-85E9-9699399A3860}" srcOrd="4" destOrd="0" presId="urn:microsoft.com/office/officeart/2016/7/layout/HexagonTimeline"/>
    <dgm:cxn modelId="{7DB1C327-F640-489E-B58E-867AF161248B}" type="presParOf" srcId="{91AE2E62-F20F-436E-88C6-86FBEBEA7F35}" destId="{3CD7881F-353F-4E9E-BFB2-1A0B44674FAC}" srcOrd="1" destOrd="0" presId="urn:microsoft.com/office/officeart/2016/7/layout/HexagonTimeline"/>
    <dgm:cxn modelId="{31880799-0FEB-48BE-84E6-7DE5E2D4A3EE}" type="presParOf" srcId="{91AE2E62-F20F-436E-88C6-86FBEBEA7F35}" destId="{059E53C2-155C-4C97-9949-E31F64EB16DE}" srcOrd="2" destOrd="0" presId="urn:microsoft.com/office/officeart/2016/7/layout/HexagonTimeline"/>
    <dgm:cxn modelId="{6BA232A2-2B98-4E8B-90CC-5BB37677F24B}" type="presParOf" srcId="{059E53C2-155C-4C97-9949-E31F64EB16DE}" destId="{A102E796-FF20-4D33-812A-68DFDFF4C190}" srcOrd="0" destOrd="0" presId="urn:microsoft.com/office/officeart/2016/7/layout/HexagonTimeline"/>
    <dgm:cxn modelId="{0E69BC3C-FDB1-4F98-ADF9-EB5879132A6C}" type="presParOf" srcId="{059E53C2-155C-4C97-9949-E31F64EB16DE}" destId="{8DD399FF-5944-4C5F-8DFC-21AFA95FE715}" srcOrd="1" destOrd="0" presId="urn:microsoft.com/office/officeart/2016/7/layout/HexagonTimeline"/>
    <dgm:cxn modelId="{6EB483C7-A56A-4677-8851-FF3F611E756F}" type="presParOf" srcId="{059E53C2-155C-4C97-9949-E31F64EB16DE}" destId="{4DDD9224-4A78-483B-BC45-9E2EC3A12E7E}" srcOrd="2" destOrd="0" presId="urn:microsoft.com/office/officeart/2016/7/layout/HexagonTimeline"/>
    <dgm:cxn modelId="{E7BEDEE8-D64A-45A0-9D46-E3210F938795}" type="presParOf" srcId="{059E53C2-155C-4C97-9949-E31F64EB16DE}" destId="{8FECD34A-667E-4591-99EB-604A9F616A23}" srcOrd="3" destOrd="0" presId="urn:microsoft.com/office/officeart/2016/7/layout/HexagonTimeline"/>
    <dgm:cxn modelId="{0DA2B6F1-688E-48A0-8957-19211EAB7CED}" type="presParOf" srcId="{059E53C2-155C-4C97-9949-E31F64EB16DE}" destId="{908A949D-390B-4724-8687-5337A9138926}" srcOrd="4" destOrd="0" presId="urn:microsoft.com/office/officeart/2016/7/layout/HexagonTimeline"/>
    <dgm:cxn modelId="{94276017-19AE-4886-8C17-305FEF8F1932}" type="presParOf" srcId="{91AE2E62-F20F-436E-88C6-86FBEBEA7F35}" destId="{4AFA86D5-1BBF-45D6-A07C-3ABF85684CB6}" srcOrd="3" destOrd="0" presId="urn:microsoft.com/office/officeart/2016/7/layout/HexagonTimeline"/>
    <dgm:cxn modelId="{08F92697-68BD-4221-A2E8-DB858A891F5C}" type="presParOf" srcId="{91AE2E62-F20F-436E-88C6-86FBEBEA7F35}" destId="{5A9562A5-AFEF-4B74-A344-BA94301316BB}" srcOrd="4" destOrd="0" presId="urn:microsoft.com/office/officeart/2016/7/layout/HexagonTimeline"/>
    <dgm:cxn modelId="{84B9CB76-9439-4CD3-B85C-90E72BFCFEBD}" type="presParOf" srcId="{5A9562A5-AFEF-4B74-A344-BA94301316BB}" destId="{5C6B7DEA-5AA7-4D27-B6B8-15571710DE56}" srcOrd="0" destOrd="0" presId="urn:microsoft.com/office/officeart/2016/7/layout/HexagonTimeline"/>
    <dgm:cxn modelId="{13CF4758-7F00-48BE-B56A-4B93472285BE}" type="presParOf" srcId="{5A9562A5-AFEF-4B74-A344-BA94301316BB}" destId="{E4FC45A2-0463-4096-8E0B-63B6DD6FB9CD}" srcOrd="1" destOrd="0" presId="urn:microsoft.com/office/officeart/2016/7/layout/HexagonTimeline"/>
    <dgm:cxn modelId="{F98D8E92-728C-4D38-B145-35C60A980CC4}" type="presParOf" srcId="{5A9562A5-AFEF-4B74-A344-BA94301316BB}" destId="{F5CA338F-F3AF-48FB-BFF0-626227BB7C6C}" srcOrd="2" destOrd="0" presId="urn:microsoft.com/office/officeart/2016/7/layout/HexagonTimeline"/>
    <dgm:cxn modelId="{22281258-B80B-416F-955E-6BC03E3EF80A}" type="presParOf" srcId="{5A9562A5-AFEF-4B74-A344-BA94301316BB}" destId="{37BE7647-1C11-42DB-ACD5-13C6771271F9}" srcOrd="3" destOrd="0" presId="urn:microsoft.com/office/officeart/2016/7/layout/HexagonTimeline"/>
    <dgm:cxn modelId="{9B224D15-90FC-40D9-96FD-C884AF58F8E5}" type="presParOf" srcId="{5A9562A5-AFEF-4B74-A344-BA94301316BB}" destId="{8F3F899F-1366-425B-8F4D-D54364C1F80B}" srcOrd="4" destOrd="0" presId="urn:microsoft.com/office/officeart/2016/7/layout/HexagonTimeline"/>
    <dgm:cxn modelId="{9855F870-27A2-4D74-86F4-68E244E5F130}" type="presParOf" srcId="{91AE2E62-F20F-436E-88C6-86FBEBEA7F35}" destId="{B78C7590-714C-4D32-86F7-BF32C3B6C449}" srcOrd="5" destOrd="0" presId="urn:microsoft.com/office/officeart/2016/7/layout/HexagonTimeline"/>
    <dgm:cxn modelId="{C9085129-D4A5-4813-A018-94489BE63B60}" type="presParOf" srcId="{91AE2E62-F20F-436E-88C6-86FBEBEA7F35}" destId="{0506A2BA-02CE-4A54-B170-7A541A9B04C8}" srcOrd="6" destOrd="0" presId="urn:microsoft.com/office/officeart/2016/7/layout/HexagonTimeline"/>
    <dgm:cxn modelId="{8D6BBD22-9DEF-4C07-8506-12BBF2E9D716}" type="presParOf" srcId="{0506A2BA-02CE-4A54-B170-7A541A9B04C8}" destId="{DCA24BFC-8913-4654-AA63-9DFCDA66777E}" srcOrd="0" destOrd="0" presId="urn:microsoft.com/office/officeart/2016/7/layout/HexagonTimeline"/>
    <dgm:cxn modelId="{F51E0F75-0684-4EC6-8C49-61421544E8D4}" type="presParOf" srcId="{0506A2BA-02CE-4A54-B170-7A541A9B04C8}" destId="{EABD3860-48CD-46A2-9513-711B6523057C}" srcOrd="1" destOrd="0" presId="urn:microsoft.com/office/officeart/2016/7/layout/HexagonTimeline"/>
    <dgm:cxn modelId="{3292F719-F249-4131-BBF7-422BD981F8CC}" type="presParOf" srcId="{0506A2BA-02CE-4A54-B170-7A541A9B04C8}" destId="{C29C3F84-30B6-4B82-B8E1-8D8B1A536245}" srcOrd="2" destOrd="0" presId="urn:microsoft.com/office/officeart/2016/7/layout/HexagonTimeline"/>
    <dgm:cxn modelId="{95353E05-08A5-4A88-BDBF-D2E4AEE33353}" type="presParOf" srcId="{0506A2BA-02CE-4A54-B170-7A541A9B04C8}" destId="{AF401AAB-3540-4B0E-8753-883670F56AC0}" srcOrd="3" destOrd="0" presId="urn:microsoft.com/office/officeart/2016/7/layout/HexagonTimeline"/>
    <dgm:cxn modelId="{BD50DD86-10E2-40BD-BAAA-386A1DB99D0F}" type="presParOf" srcId="{0506A2BA-02CE-4A54-B170-7A541A9B04C8}" destId="{848D5CE7-0770-4707-A2AE-82D301365875}" srcOrd="4" destOrd="0" presId="urn:microsoft.com/office/officeart/2016/7/layout/HexagonTimeline"/>
    <dgm:cxn modelId="{72AF70C6-A97E-406D-B1B6-877B485C529E}" type="presParOf" srcId="{91AE2E62-F20F-436E-88C6-86FBEBEA7F35}" destId="{CAB6F3E0-0B6C-41D2-BE75-668149549BEB}" srcOrd="7" destOrd="0" presId="urn:microsoft.com/office/officeart/2016/7/layout/HexagonTimeline"/>
    <dgm:cxn modelId="{C01364D9-37A3-4F02-8145-533BD91B95FC}" type="presParOf" srcId="{91AE2E62-F20F-436E-88C6-86FBEBEA7F35}" destId="{A1ABE9D7-4356-4EA5-AD77-F8D257F6185C}" srcOrd="8" destOrd="0" presId="urn:microsoft.com/office/officeart/2016/7/layout/HexagonTimeline"/>
    <dgm:cxn modelId="{26DD5B28-DF9A-43B6-ADAE-BB12A858CDC1}" type="presParOf" srcId="{A1ABE9D7-4356-4EA5-AD77-F8D257F6185C}" destId="{761E8D76-2457-40D5-865B-38D84160A90F}" srcOrd="0" destOrd="0" presId="urn:microsoft.com/office/officeart/2016/7/layout/HexagonTimeline"/>
    <dgm:cxn modelId="{6EDE0D46-7C6D-4E07-8306-9E222376D78D}" type="presParOf" srcId="{A1ABE9D7-4356-4EA5-AD77-F8D257F6185C}" destId="{FA9E1A75-45D4-4DA3-AC4C-DFBB3B42B9FA}" srcOrd="1" destOrd="0" presId="urn:microsoft.com/office/officeart/2016/7/layout/HexagonTimeline"/>
    <dgm:cxn modelId="{35EA98D5-D04C-41C1-8576-46BC19483FC8}" type="presParOf" srcId="{A1ABE9D7-4356-4EA5-AD77-F8D257F6185C}" destId="{8C123E17-FD0F-4153-B1E8-8DA26AB6CC26}" srcOrd="2" destOrd="0" presId="urn:microsoft.com/office/officeart/2016/7/layout/HexagonTimeline"/>
    <dgm:cxn modelId="{CDE5E18C-DB35-49BB-8B63-9090DE4C2F78}" type="presParOf" srcId="{A1ABE9D7-4356-4EA5-AD77-F8D257F6185C}" destId="{481299FB-44AA-46D6-A8C6-E5955BE05843}" srcOrd="3" destOrd="0" presId="urn:microsoft.com/office/officeart/2016/7/layout/HexagonTimeline"/>
    <dgm:cxn modelId="{E96742D9-0D58-4917-967D-B4CB7878CA88}" type="presParOf" srcId="{A1ABE9D7-4356-4EA5-AD77-F8D257F6185C}" destId="{088AD0DA-6028-47E2-99E2-DDE8A4A647CB}" srcOrd="4" destOrd="0" presId="urn:microsoft.com/office/officeart/2016/7/layout/HexagonTimeline"/>
    <dgm:cxn modelId="{5D990B6D-7229-427A-B1B4-50163190BB57}" type="presParOf" srcId="{91AE2E62-F20F-436E-88C6-86FBEBEA7F35}" destId="{9E450F4D-B473-42E4-A5FC-079E115662C6}" srcOrd="9" destOrd="0" presId="urn:microsoft.com/office/officeart/2016/7/layout/HexagonTimeline"/>
    <dgm:cxn modelId="{9D02B3F8-18B8-4305-BC4C-6DF2852E140D}" type="presParOf" srcId="{91AE2E62-F20F-436E-88C6-86FBEBEA7F35}" destId="{76720EB1-0531-4477-86E3-FFED3D6F7414}" srcOrd="10" destOrd="0" presId="urn:microsoft.com/office/officeart/2016/7/layout/HexagonTimeline"/>
    <dgm:cxn modelId="{8EB15FD3-9FFA-4B33-9CAE-01D14A8E11C4}" type="presParOf" srcId="{76720EB1-0531-4477-86E3-FFED3D6F7414}" destId="{03B70356-BCC3-42FD-A5F8-20FAAC4E56F0}" srcOrd="0" destOrd="0" presId="urn:microsoft.com/office/officeart/2016/7/layout/HexagonTimeline"/>
    <dgm:cxn modelId="{8D56D039-7FEF-4150-B98B-5F99F4953404}" type="presParOf" srcId="{76720EB1-0531-4477-86E3-FFED3D6F7414}" destId="{5BB127A0-6729-48B1-9A70-B97199F61BA6}" srcOrd="1" destOrd="0" presId="urn:microsoft.com/office/officeart/2016/7/layout/HexagonTimeline"/>
    <dgm:cxn modelId="{5FEFFC02-0041-449E-9703-3AC05FDEEE2E}" type="presParOf" srcId="{76720EB1-0531-4477-86E3-FFED3D6F7414}" destId="{8AFA3407-9C04-46E2-9785-06D87D4F13DD}" srcOrd="2" destOrd="0" presId="urn:microsoft.com/office/officeart/2016/7/layout/HexagonTimeline"/>
    <dgm:cxn modelId="{1C90E5F2-424C-4E4D-814C-E553F3DD34C3}" type="presParOf" srcId="{76720EB1-0531-4477-86E3-FFED3D6F7414}" destId="{D9FB90D0-BE40-40AC-9AEB-CED7455CB30F}" srcOrd="3" destOrd="0" presId="urn:microsoft.com/office/officeart/2016/7/layout/HexagonTimeline"/>
    <dgm:cxn modelId="{99A29B1F-AF3D-4333-9CEB-B39E24C88815}" type="presParOf" srcId="{76720EB1-0531-4477-86E3-FFED3D6F7414}" destId="{C6D5CBA6-4E26-41CC-8CEC-FC789E665C39}" srcOrd="4" destOrd="0" presId="urn:microsoft.com/office/officeart/2016/7/layout/HexagonTimeline"/>
    <dgm:cxn modelId="{D3D250AD-7F82-4373-A1C3-6848D3FDC2CC}" type="presParOf" srcId="{91AE2E62-F20F-436E-88C6-86FBEBEA7F35}" destId="{FD6D1876-B897-49C7-9CEF-35614EA46228}" srcOrd="11" destOrd="0" presId="urn:microsoft.com/office/officeart/2016/7/layout/HexagonTimeline"/>
    <dgm:cxn modelId="{812F72D3-46EB-44F1-8D9F-D75EF5D6AF44}" type="presParOf" srcId="{91AE2E62-F20F-436E-88C6-86FBEBEA7F35}" destId="{9D998BD9-2BE9-4F6A-8562-CE4548F3179E}" srcOrd="12" destOrd="0" presId="urn:microsoft.com/office/officeart/2016/7/layout/HexagonTimeline"/>
    <dgm:cxn modelId="{A3E4C33A-81F1-4578-A21B-06FAE149C1C2}" type="presParOf" srcId="{9D998BD9-2BE9-4F6A-8562-CE4548F3179E}" destId="{78C464F8-ADEC-4DD2-96B0-86972C46F56C}" srcOrd="0" destOrd="0" presId="urn:microsoft.com/office/officeart/2016/7/layout/HexagonTimeline"/>
    <dgm:cxn modelId="{8C53B581-78E1-4F43-9C27-B3E4EAA70D3D}" type="presParOf" srcId="{9D998BD9-2BE9-4F6A-8562-CE4548F3179E}" destId="{DBC3B932-61DC-4D08-81DA-9FDD71BD988B}" srcOrd="1" destOrd="0" presId="urn:microsoft.com/office/officeart/2016/7/layout/HexagonTimeline"/>
    <dgm:cxn modelId="{ED753036-6890-4344-8B3A-CFAA1720A809}" type="presParOf" srcId="{9D998BD9-2BE9-4F6A-8562-CE4548F3179E}" destId="{A349D6E4-EFAF-4777-A09F-7E44D63F5618}" srcOrd="2" destOrd="0" presId="urn:microsoft.com/office/officeart/2016/7/layout/HexagonTimeline"/>
    <dgm:cxn modelId="{35CCBE90-F1FC-4D50-B795-4CE3F0A39BDE}" type="presParOf" srcId="{9D998BD9-2BE9-4F6A-8562-CE4548F3179E}" destId="{E7D162BA-64E1-4DB9-BC9E-74BBCDCE65D6}" srcOrd="3" destOrd="0" presId="urn:microsoft.com/office/officeart/2016/7/layout/HexagonTimeline"/>
    <dgm:cxn modelId="{7EFD554F-1A33-4B27-906F-3970C7D12049}" type="presParOf" srcId="{9D998BD9-2BE9-4F6A-8562-CE4548F3179E}" destId="{EEC5C7F9-A017-46B2-9FD0-3AE30999CBF8}"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DAB75D-2182-46F9-AB28-963551B6606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029825-086D-4E2C-A04C-B0190674E977}">
      <dgm:prSet/>
      <dgm:spPr/>
      <dgm:t>
        <a:bodyPr/>
        <a:lstStyle/>
        <a:p>
          <a:r>
            <a:rPr lang="bs-Latn-BA"/>
            <a:t>Officially started in 2007 through Erasmus Mundus</a:t>
          </a:r>
          <a:endParaRPr lang="en-US"/>
        </a:p>
      </dgm:t>
    </dgm:pt>
    <dgm:pt modelId="{32B60D72-4D0C-438E-A58F-0FB89B067B63}" type="parTrans" cxnId="{31A73EC3-8FD1-44EC-B162-848067322E3C}">
      <dgm:prSet/>
      <dgm:spPr/>
      <dgm:t>
        <a:bodyPr/>
        <a:lstStyle/>
        <a:p>
          <a:endParaRPr lang="en-US"/>
        </a:p>
      </dgm:t>
    </dgm:pt>
    <dgm:pt modelId="{FBA31ECA-951E-40F0-A386-878F45B1069D}" type="sibTrans" cxnId="{31A73EC3-8FD1-44EC-B162-848067322E3C}">
      <dgm:prSet/>
      <dgm:spPr/>
      <dgm:t>
        <a:bodyPr/>
        <a:lstStyle/>
        <a:p>
          <a:endParaRPr lang="en-US"/>
        </a:p>
      </dgm:t>
    </dgm:pt>
    <dgm:pt modelId="{0E012711-C2EC-4544-9963-287B1E93A89D}">
      <dgm:prSet/>
      <dgm:spPr/>
      <dgm:t>
        <a:bodyPr/>
        <a:lstStyle/>
        <a:p>
          <a:r>
            <a:rPr lang="bs-Latn-BA"/>
            <a:t>2014 entered Erasmus+</a:t>
          </a:r>
          <a:endParaRPr lang="en-US"/>
        </a:p>
      </dgm:t>
    </dgm:pt>
    <dgm:pt modelId="{6ECB4F7F-B80D-4C0A-A04C-4C3C79CBD82B}" type="parTrans" cxnId="{6571FAE0-26B1-4354-ACB3-D2A248780F16}">
      <dgm:prSet/>
      <dgm:spPr/>
      <dgm:t>
        <a:bodyPr/>
        <a:lstStyle/>
        <a:p>
          <a:endParaRPr lang="en-US"/>
        </a:p>
      </dgm:t>
    </dgm:pt>
    <dgm:pt modelId="{9BF502A0-30BA-4BC4-BE6C-BD1C1758742E}" type="sibTrans" cxnId="{6571FAE0-26B1-4354-ACB3-D2A248780F16}">
      <dgm:prSet/>
      <dgm:spPr/>
      <dgm:t>
        <a:bodyPr/>
        <a:lstStyle/>
        <a:p>
          <a:endParaRPr lang="en-US"/>
        </a:p>
      </dgm:t>
    </dgm:pt>
    <dgm:pt modelId="{2469B6BA-D78F-479E-B532-5F9EDC9777CE}">
      <dgm:prSet/>
      <dgm:spPr/>
      <dgm:t>
        <a:bodyPr/>
        <a:lstStyle/>
        <a:p>
          <a:r>
            <a:rPr lang="bs-Latn-BA"/>
            <a:t>2021 entered 2nd phase of Erasmus+</a:t>
          </a:r>
          <a:endParaRPr lang="en-US"/>
        </a:p>
      </dgm:t>
    </dgm:pt>
    <dgm:pt modelId="{546FA205-3C28-4285-81B6-A22431677258}" type="parTrans" cxnId="{975D6351-7972-44EE-9C99-42D72D9EF1C3}">
      <dgm:prSet/>
      <dgm:spPr/>
      <dgm:t>
        <a:bodyPr/>
        <a:lstStyle/>
        <a:p>
          <a:endParaRPr lang="en-US"/>
        </a:p>
      </dgm:t>
    </dgm:pt>
    <dgm:pt modelId="{9584858B-7AE0-4FCB-BF34-3D9B37063522}" type="sibTrans" cxnId="{975D6351-7972-44EE-9C99-42D72D9EF1C3}">
      <dgm:prSet/>
      <dgm:spPr/>
      <dgm:t>
        <a:bodyPr/>
        <a:lstStyle/>
        <a:p>
          <a:endParaRPr lang="en-US"/>
        </a:p>
      </dgm:t>
    </dgm:pt>
    <dgm:pt modelId="{D3B167AF-3ACF-4DEF-902C-4FA8B668AD70}">
      <dgm:prSet/>
      <dgm:spPr/>
      <dgm:t>
        <a:bodyPr/>
        <a:lstStyle/>
        <a:p>
          <a:r>
            <a:rPr lang="bs-Latn-BA" b="1"/>
            <a:t>2022 signed Erasmus Charter for Higher Education 2021-2027</a:t>
          </a:r>
          <a:endParaRPr lang="en-US"/>
        </a:p>
      </dgm:t>
    </dgm:pt>
    <dgm:pt modelId="{9E8BC193-A7F6-4E23-9923-A62CBB7501E3}" type="parTrans" cxnId="{4FBF72D9-1211-4A77-ACCA-007A5477AD4A}">
      <dgm:prSet/>
      <dgm:spPr/>
      <dgm:t>
        <a:bodyPr/>
        <a:lstStyle/>
        <a:p>
          <a:endParaRPr lang="en-US"/>
        </a:p>
      </dgm:t>
    </dgm:pt>
    <dgm:pt modelId="{E307131D-472B-4C62-8097-51DDB94B5541}" type="sibTrans" cxnId="{4FBF72D9-1211-4A77-ACCA-007A5477AD4A}">
      <dgm:prSet/>
      <dgm:spPr/>
      <dgm:t>
        <a:bodyPr/>
        <a:lstStyle/>
        <a:p>
          <a:endParaRPr lang="en-US"/>
        </a:p>
      </dgm:t>
    </dgm:pt>
    <dgm:pt modelId="{673FC516-F275-4635-ADD3-1A00308A861F}">
      <dgm:prSet/>
      <dgm:spPr/>
      <dgm:t>
        <a:bodyPr/>
        <a:lstStyle/>
        <a:p>
          <a:r>
            <a:rPr lang="bs-Latn-BA"/>
            <a:t>BA SARAJEV01</a:t>
          </a:r>
          <a:endParaRPr lang="en-US"/>
        </a:p>
      </dgm:t>
    </dgm:pt>
    <dgm:pt modelId="{A1A36117-741E-43DC-9A29-96496A14F327}" type="parTrans" cxnId="{5B79C214-0902-48D6-BC4A-E53A4E622191}">
      <dgm:prSet/>
      <dgm:spPr/>
      <dgm:t>
        <a:bodyPr/>
        <a:lstStyle/>
        <a:p>
          <a:endParaRPr lang="en-US"/>
        </a:p>
      </dgm:t>
    </dgm:pt>
    <dgm:pt modelId="{E2E8FD95-B5EB-40A8-93A4-A24D256A79B9}" type="sibTrans" cxnId="{5B79C214-0902-48D6-BC4A-E53A4E622191}">
      <dgm:prSet/>
      <dgm:spPr/>
      <dgm:t>
        <a:bodyPr/>
        <a:lstStyle/>
        <a:p>
          <a:endParaRPr lang="en-US"/>
        </a:p>
      </dgm:t>
    </dgm:pt>
    <dgm:pt modelId="{5C82C48A-82DE-4D38-852D-7C5F38E81A9B}">
      <dgm:prSet/>
      <dgm:spPr/>
      <dgm:t>
        <a:bodyPr/>
        <a:lstStyle/>
        <a:p>
          <a:r>
            <a:rPr lang="bs-Latn-BA"/>
            <a:t>Incoming mobilities (per year):</a:t>
          </a:r>
          <a:endParaRPr lang="en-US"/>
        </a:p>
      </dgm:t>
    </dgm:pt>
    <dgm:pt modelId="{11121349-47B8-4317-AEB0-221EE8EE31D1}" type="parTrans" cxnId="{11A267B8-600B-46AF-A5E3-EA04AA4B2BB2}">
      <dgm:prSet/>
      <dgm:spPr/>
      <dgm:t>
        <a:bodyPr/>
        <a:lstStyle/>
        <a:p>
          <a:endParaRPr lang="en-US"/>
        </a:p>
      </dgm:t>
    </dgm:pt>
    <dgm:pt modelId="{4FC15AA9-124A-434E-8D23-C6315EBB90CA}" type="sibTrans" cxnId="{11A267B8-600B-46AF-A5E3-EA04AA4B2BB2}">
      <dgm:prSet/>
      <dgm:spPr/>
      <dgm:t>
        <a:bodyPr/>
        <a:lstStyle/>
        <a:p>
          <a:endParaRPr lang="en-US"/>
        </a:p>
      </dgm:t>
    </dgm:pt>
    <dgm:pt modelId="{FE57DAED-B82A-4E42-9C89-A7AE8164D8C4}">
      <dgm:prSet/>
      <dgm:spPr/>
      <dgm:t>
        <a:bodyPr/>
        <a:lstStyle/>
        <a:p>
          <a:r>
            <a:rPr lang="bs-Latn-BA"/>
            <a:t>Students: approx. 100</a:t>
          </a:r>
          <a:endParaRPr lang="en-US"/>
        </a:p>
      </dgm:t>
    </dgm:pt>
    <dgm:pt modelId="{79A03ED4-2CE1-4410-9DD5-2A89DAFCBB03}" type="parTrans" cxnId="{ED985E46-32A4-4CC6-97CD-ED2CE8A95707}">
      <dgm:prSet/>
      <dgm:spPr/>
      <dgm:t>
        <a:bodyPr/>
        <a:lstStyle/>
        <a:p>
          <a:endParaRPr lang="en-US"/>
        </a:p>
      </dgm:t>
    </dgm:pt>
    <dgm:pt modelId="{521105A3-2658-4CED-B1EF-835ED69075F4}" type="sibTrans" cxnId="{ED985E46-32A4-4CC6-97CD-ED2CE8A95707}">
      <dgm:prSet/>
      <dgm:spPr/>
      <dgm:t>
        <a:bodyPr/>
        <a:lstStyle/>
        <a:p>
          <a:endParaRPr lang="en-US"/>
        </a:p>
      </dgm:t>
    </dgm:pt>
    <dgm:pt modelId="{A1439378-1B7E-4B34-AD71-0BB98AFF930C}">
      <dgm:prSet/>
      <dgm:spPr/>
      <dgm:t>
        <a:bodyPr/>
        <a:lstStyle/>
        <a:p>
          <a:r>
            <a:rPr lang="bs-Latn-BA"/>
            <a:t>Staff: approx. 150</a:t>
          </a:r>
          <a:endParaRPr lang="en-US"/>
        </a:p>
      </dgm:t>
    </dgm:pt>
    <dgm:pt modelId="{D7B74B54-1D9C-4D27-926A-DBB99E5A154F}" type="parTrans" cxnId="{D6E9956A-88BA-47BB-8ACA-1FAD71EC6CBD}">
      <dgm:prSet/>
      <dgm:spPr/>
      <dgm:t>
        <a:bodyPr/>
        <a:lstStyle/>
        <a:p>
          <a:endParaRPr lang="en-US"/>
        </a:p>
      </dgm:t>
    </dgm:pt>
    <dgm:pt modelId="{93C16F67-14BA-409E-ADF7-229CAD760C72}" type="sibTrans" cxnId="{D6E9956A-88BA-47BB-8ACA-1FAD71EC6CBD}">
      <dgm:prSet/>
      <dgm:spPr/>
      <dgm:t>
        <a:bodyPr/>
        <a:lstStyle/>
        <a:p>
          <a:endParaRPr lang="en-US"/>
        </a:p>
      </dgm:t>
    </dgm:pt>
    <dgm:pt modelId="{BD194FD4-408C-4321-95C6-1266F1EEEE7B}">
      <dgm:prSet/>
      <dgm:spPr/>
      <dgm:t>
        <a:bodyPr/>
        <a:lstStyle/>
        <a:p>
          <a:r>
            <a:rPr lang="bs-Latn-BA"/>
            <a:t>Outgoing mobilities (per year): :</a:t>
          </a:r>
          <a:endParaRPr lang="en-US"/>
        </a:p>
      </dgm:t>
    </dgm:pt>
    <dgm:pt modelId="{8B6AB96B-823B-4CDC-BB36-C4F3BC128701}" type="parTrans" cxnId="{4893693E-B37C-4A24-9BE7-AB38B60AE578}">
      <dgm:prSet/>
      <dgm:spPr/>
      <dgm:t>
        <a:bodyPr/>
        <a:lstStyle/>
        <a:p>
          <a:endParaRPr lang="en-US"/>
        </a:p>
      </dgm:t>
    </dgm:pt>
    <dgm:pt modelId="{26A0983E-9EDE-451A-8926-E9ABEC0FB221}" type="sibTrans" cxnId="{4893693E-B37C-4A24-9BE7-AB38B60AE578}">
      <dgm:prSet/>
      <dgm:spPr/>
      <dgm:t>
        <a:bodyPr/>
        <a:lstStyle/>
        <a:p>
          <a:endParaRPr lang="en-US"/>
        </a:p>
      </dgm:t>
    </dgm:pt>
    <dgm:pt modelId="{21EFC1FF-E65C-46E7-AA40-4D9A7014CDF3}">
      <dgm:prSet/>
      <dgm:spPr/>
      <dgm:t>
        <a:bodyPr/>
        <a:lstStyle/>
        <a:p>
          <a:r>
            <a:rPr lang="bs-Latn-BA"/>
            <a:t>Students: approx. 200</a:t>
          </a:r>
          <a:endParaRPr lang="en-US"/>
        </a:p>
      </dgm:t>
    </dgm:pt>
    <dgm:pt modelId="{A4FC5419-5691-45FD-8632-E85DBA62FC5E}" type="parTrans" cxnId="{EF2A3DC4-A4D1-471C-94C2-E41ED97DDA60}">
      <dgm:prSet/>
      <dgm:spPr/>
      <dgm:t>
        <a:bodyPr/>
        <a:lstStyle/>
        <a:p>
          <a:endParaRPr lang="en-US"/>
        </a:p>
      </dgm:t>
    </dgm:pt>
    <dgm:pt modelId="{F2AEA3FB-FA68-4007-B963-1684100CB388}" type="sibTrans" cxnId="{EF2A3DC4-A4D1-471C-94C2-E41ED97DDA60}">
      <dgm:prSet/>
      <dgm:spPr/>
      <dgm:t>
        <a:bodyPr/>
        <a:lstStyle/>
        <a:p>
          <a:endParaRPr lang="en-US"/>
        </a:p>
      </dgm:t>
    </dgm:pt>
    <dgm:pt modelId="{FFA59EF7-A50A-4597-AEC6-186BA8FC78CB}">
      <dgm:prSet/>
      <dgm:spPr/>
      <dgm:t>
        <a:bodyPr/>
        <a:lstStyle/>
        <a:p>
          <a:r>
            <a:rPr lang="bs-Latn-BA"/>
            <a:t>Staff: approx. 150</a:t>
          </a:r>
          <a:endParaRPr lang="en-US"/>
        </a:p>
      </dgm:t>
    </dgm:pt>
    <dgm:pt modelId="{6FABC844-EA5E-4262-9836-1B42B3FFA11A}" type="parTrans" cxnId="{06465793-971D-43FB-8BCF-00F48F5645DB}">
      <dgm:prSet/>
      <dgm:spPr/>
      <dgm:t>
        <a:bodyPr/>
        <a:lstStyle/>
        <a:p>
          <a:endParaRPr lang="en-US"/>
        </a:p>
      </dgm:t>
    </dgm:pt>
    <dgm:pt modelId="{70F3D8A6-F10A-4907-942A-3377ED855A0C}" type="sibTrans" cxnId="{06465793-971D-43FB-8BCF-00F48F5645DB}">
      <dgm:prSet/>
      <dgm:spPr/>
      <dgm:t>
        <a:bodyPr/>
        <a:lstStyle/>
        <a:p>
          <a:endParaRPr lang="en-US"/>
        </a:p>
      </dgm:t>
    </dgm:pt>
    <dgm:pt modelId="{41115ABD-7FEB-4131-8C2F-5CDA71513546}" type="pres">
      <dgm:prSet presAssocID="{4ADAB75D-2182-46F9-AB28-963551B66067}" presName="linear" presStyleCnt="0">
        <dgm:presLayoutVars>
          <dgm:animLvl val="lvl"/>
          <dgm:resizeHandles val="exact"/>
        </dgm:presLayoutVars>
      </dgm:prSet>
      <dgm:spPr/>
    </dgm:pt>
    <dgm:pt modelId="{82416B4A-271D-4386-A6AC-80F166B0DAF6}" type="pres">
      <dgm:prSet presAssocID="{B7029825-086D-4E2C-A04C-B0190674E977}" presName="parentText" presStyleLbl="node1" presStyleIdx="0" presStyleCnt="7">
        <dgm:presLayoutVars>
          <dgm:chMax val="0"/>
          <dgm:bulletEnabled val="1"/>
        </dgm:presLayoutVars>
      </dgm:prSet>
      <dgm:spPr/>
    </dgm:pt>
    <dgm:pt modelId="{6D3AC143-94D9-42B3-9945-516957A8A4CF}" type="pres">
      <dgm:prSet presAssocID="{FBA31ECA-951E-40F0-A386-878F45B1069D}" presName="spacer" presStyleCnt="0"/>
      <dgm:spPr/>
    </dgm:pt>
    <dgm:pt modelId="{EA43A5BB-5FE3-4B7D-8F08-E7F8645DAD86}" type="pres">
      <dgm:prSet presAssocID="{0E012711-C2EC-4544-9963-287B1E93A89D}" presName="parentText" presStyleLbl="node1" presStyleIdx="1" presStyleCnt="7">
        <dgm:presLayoutVars>
          <dgm:chMax val="0"/>
          <dgm:bulletEnabled val="1"/>
        </dgm:presLayoutVars>
      </dgm:prSet>
      <dgm:spPr/>
    </dgm:pt>
    <dgm:pt modelId="{8CBEF52A-E8A1-40D6-9C0D-7084FB7C5F8F}" type="pres">
      <dgm:prSet presAssocID="{9BF502A0-30BA-4BC4-BE6C-BD1C1758742E}" presName="spacer" presStyleCnt="0"/>
      <dgm:spPr/>
    </dgm:pt>
    <dgm:pt modelId="{27C02251-9855-4293-8322-73AC2BF5E4BE}" type="pres">
      <dgm:prSet presAssocID="{2469B6BA-D78F-479E-B532-5F9EDC9777CE}" presName="parentText" presStyleLbl="node1" presStyleIdx="2" presStyleCnt="7">
        <dgm:presLayoutVars>
          <dgm:chMax val="0"/>
          <dgm:bulletEnabled val="1"/>
        </dgm:presLayoutVars>
      </dgm:prSet>
      <dgm:spPr/>
    </dgm:pt>
    <dgm:pt modelId="{A1892050-A0FA-4B0F-8C77-61E6BC0B622D}" type="pres">
      <dgm:prSet presAssocID="{9584858B-7AE0-4FCB-BF34-3D9B37063522}" presName="spacer" presStyleCnt="0"/>
      <dgm:spPr/>
    </dgm:pt>
    <dgm:pt modelId="{5331DE14-B9A5-4ABD-AD4D-E3E7CBEDEEC7}" type="pres">
      <dgm:prSet presAssocID="{D3B167AF-3ACF-4DEF-902C-4FA8B668AD70}" presName="parentText" presStyleLbl="node1" presStyleIdx="3" presStyleCnt="7">
        <dgm:presLayoutVars>
          <dgm:chMax val="0"/>
          <dgm:bulletEnabled val="1"/>
        </dgm:presLayoutVars>
      </dgm:prSet>
      <dgm:spPr/>
    </dgm:pt>
    <dgm:pt modelId="{0C22885D-BADF-475E-9566-D5E985F694E3}" type="pres">
      <dgm:prSet presAssocID="{E307131D-472B-4C62-8097-51DDB94B5541}" presName="spacer" presStyleCnt="0"/>
      <dgm:spPr/>
    </dgm:pt>
    <dgm:pt modelId="{B04C5EFC-7756-4AAA-A97D-3001889EE0B9}" type="pres">
      <dgm:prSet presAssocID="{673FC516-F275-4635-ADD3-1A00308A861F}" presName="parentText" presStyleLbl="node1" presStyleIdx="4" presStyleCnt="7">
        <dgm:presLayoutVars>
          <dgm:chMax val="0"/>
          <dgm:bulletEnabled val="1"/>
        </dgm:presLayoutVars>
      </dgm:prSet>
      <dgm:spPr/>
    </dgm:pt>
    <dgm:pt modelId="{4AE5211A-71D2-4E65-9D7D-ADD054504580}" type="pres">
      <dgm:prSet presAssocID="{E2E8FD95-B5EB-40A8-93A4-A24D256A79B9}" presName="spacer" presStyleCnt="0"/>
      <dgm:spPr/>
    </dgm:pt>
    <dgm:pt modelId="{F1CAF01A-E79C-40BD-8ADE-6746371FF042}" type="pres">
      <dgm:prSet presAssocID="{5C82C48A-82DE-4D38-852D-7C5F38E81A9B}" presName="parentText" presStyleLbl="node1" presStyleIdx="5" presStyleCnt="7">
        <dgm:presLayoutVars>
          <dgm:chMax val="0"/>
          <dgm:bulletEnabled val="1"/>
        </dgm:presLayoutVars>
      </dgm:prSet>
      <dgm:spPr/>
    </dgm:pt>
    <dgm:pt modelId="{BB856EF5-E1EE-4483-B5FB-7C67E4EDFE90}" type="pres">
      <dgm:prSet presAssocID="{5C82C48A-82DE-4D38-852D-7C5F38E81A9B}" presName="childText" presStyleLbl="revTx" presStyleIdx="0" presStyleCnt="2">
        <dgm:presLayoutVars>
          <dgm:bulletEnabled val="1"/>
        </dgm:presLayoutVars>
      </dgm:prSet>
      <dgm:spPr/>
    </dgm:pt>
    <dgm:pt modelId="{C95D4FDE-B235-42AA-BA42-2F14205FA80D}" type="pres">
      <dgm:prSet presAssocID="{BD194FD4-408C-4321-95C6-1266F1EEEE7B}" presName="parentText" presStyleLbl="node1" presStyleIdx="6" presStyleCnt="7">
        <dgm:presLayoutVars>
          <dgm:chMax val="0"/>
          <dgm:bulletEnabled val="1"/>
        </dgm:presLayoutVars>
      </dgm:prSet>
      <dgm:spPr/>
    </dgm:pt>
    <dgm:pt modelId="{C297CB87-03D7-41A0-B588-03BDC81AED37}" type="pres">
      <dgm:prSet presAssocID="{BD194FD4-408C-4321-95C6-1266F1EEEE7B}" presName="childText" presStyleLbl="revTx" presStyleIdx="1" presStyleCnt="2">
        <dgm:presLayoutVars>
          <dgm:bulletEnabled val="1"/>
        </dgm:presLayoutVars>
      </dgm:prSet>
      <dgm:spPr/>
    </dgm:pt>
  </dgm:ptLst>
  <dgm:cxnLst>
    <dgm:cxn modelId="{26DB240D-327E-473F-AF18-84B85A5D2661}" type="presOf" srcId="{4ADAB75D-2182-46F9-AB28-963551B66067}" destId="{41115ABD-7FEB-4131-8C2F-5CDA71513546}" srcOrd="0" destOrd="0" presId="urn:microsoft.com/office/officeart/2005/8/layout/vList2"/>
    <dgm:cxn modelId="{5B79C214-0902-48D6-BC4A-E53A4E622191}" srcId="{4ADAB75D-2182-46F9-AB28-963551B66067}" destId="{673FC516-F275-4635-ADD3-1A00308A861F}" srcOrd="4" destOrd="0" parTransId="{A1A36117-741E-43DC-9A29-96496A14F327}" sibTransId="{E2E8FD95-B5EB-40A8-93A4-A24D256A79B9}"/>
    <dgm:cxn modelId="{2B45E114-41AD-43C2-A10E-ED8F1894E525}" type="presOf" srcId="{BD194FD4-408C-4321-95C6-1266F1EEEE7B}" destId="{C95D4FDE-B235-42AA-BA42-2F14205FA80D}" srcOrd="0" destOrd="0" presId="urn:microsoft.com/office/officeart/2005/8/layout/vList2"/>
    <dgm:cxn modelId="{01C7041C-BE7C-4D71-BF33-5EE9FA2B615A}" type="presOf" srcId="{B7029825-086D-4E2C-A04C-B0190674E977}" destId="{82416B4A-271D-4386-A6AC-80F166B0DAF6}" srcOrd="0" destOrd="0" presId="urn:microsoft.com/office/officeart/2005/8/layout/vList2"/>
    <dgm:cxn modelId="{5CCFD534-250A-4C23-BF9A-CDAD5315BAAB}" type="presOf" srcId="{D3B167AF-3ACF-4DEF-902C-4FA8B668AD70}" destId="{5331DE14-B9A5-4ABD-AD4D-E3E7CBEDEEC7}" srcOrd="0" destOrd="0" presId="urn:microsoft.com/office/officeart/2005/8/layout/vList2"/>
    <dgm:cxn modelId="{103BBA3B-3E1A-4CFC-B18D-7D985B98F516}" type="presOf" srcId="{5C82C48A-82DE-4D38-852D-7C5F38E81A9B}" destId="{F1CAF01A-E79C-40BD-8ADE-6746371FF042}" srcOrd="0" destOrd="0" presId="urn:microsoft.com/office/officeart/2005/8/layout/vList2"/>
    <dgm:cxn modelId="{4893693E-B37C-4A24-9BE7-AB38B60AE578}" srcId="{4ADAB75D-2182-46F9-AB28-963551B66067}" destId="{BD194FD4-408C-4321-95C6-1266F1EEEE7B}" srcOrd="6" destOrd="0" parTransId="{8B6AB96B-823B-4CDC-BB36-C4F3BC128701}" sibTransId="{26A0983E-9EDE-451A-8926-E9ABEC0FB221}"/>
    <dgm:cxn modelId="{F52FA15F-3E27-4035-9275-322DA8219921}" type="presOf" srcId="{673FC516-F275-4635-ADD3-1A00308A861F}" destId="{B04C5EFC-7756-4AAA-A97D-3001889EE0B9}" srcOrd="0" destOrd="0" presId="urn:microsoft.com/office/officeart/2005/8/layout/vList2"/>
    <dgm:cxn modelId="{ED985E46-32A4-4CC6-97CD-ED2CE8A95707}" srcId="{5C82C48A-82DE-4D38-852D-7C5F38E81A9B}" destId="{FE57DAED-B82A-4E42-9C89-A7AE8164D8C4}" srcOrd="0" destOrd="0" parTransId="{79A03ED4-2CE1-4410-9DD5-2A89DAFCBB03}" sibTransId="{521105A3-2658-4CED-B1EF-835ED69075F4}"/>
    <dgm:cxn modelId="{D6E9956A-88BA-47BB-8ACA-1FAD71EC6CBD}" srcId="{5C82C48A-82DE-4D38-852D-7C5F38E81A9B}" destId="{A1439378-1B7E-4B34-AD71-0BB98AFF930C}" srcOrd="1" destOrd="0" parTransId="{D7B74B54-1D9C-4D27-926A-DBB99E5A154F}" sibTransId="{93C16F67-14BA-409E-ADF7-229CAD760C72}"/>
    <dgm:cxn modelId="{A03FE54F-3C9F-493A-9677-4C1D5617FABE}" type="presOf" srcId="{21EFC1FF-E65C-46E7-AA40-4D9A7014CDF3}" destId="{C297CB87-03D7-41A0-B588-03BDC81AED37}" srcOrd="0" destOrd="0" presId="urn:microsoft.com/office/officeart/2005/8/layout/vList2"/>
    <dgm:cxn modelId="{975D6351-7972-44EE-9C99-42D72D9EF1C3}" srcId="{4ADAB75D-2182-46F9-AB28-963551B66067}" destId="{2469B6BA-D78F-479E-B532-5F9EDC9777CE}" srcOrd="2" destOrd="0" parTransId="{546FA205-3C28-4285-81B6-A22431677258}" sibTransId="{9584858B-7AE0-4FCB-BF34-3D9B37063522}"/>
    <dgm:cxn modelId="{44EC3755-8EF5-45C5-A870-E75BF9B51655}" type="presOf" srcId="{2469B6BA-D78F-479E-B532-5F9EDC9777CE}" destId="{27C02251-9855-4293-8322-73AC2BF5E4BE}" srcOrd="0" destOrd="0" presId="urn:microsoft.com/office/officeart/2005/8/layout/vList2"/>
    <dgm:cxn modelId="{D59D4D90-09A6-45EE-8868-3CD9BB6644DD}" type="presOf" srcId="{FFA59EF7-A50A-4597-AEC6-186BA8FC78CB}" destId="{C297CB87-03D7-41A0-B588-03BDC81AED37}" srcOrd="0" destOrd="1" presId="urn:microsoft.com/office/officeart/2005/8/layout/vList2"/>
    <dgm:cxn modelId="{06465793-971D-43FB-8BCF-00F48F5645DB}" srcId="{BD194FD4-408C-4321-95C6-1266F1EEEE7B}" destId="{FFA59EF7-A50A-4597-AEC6-186BA8FC78CB}" srcOrd="1" destOrd="0" parTransId="{6FABC844-EA5E-4262-9836-1B42B3FFA11A}" sibTransId="{70F3D8A6-F10A-4907-942A-3377ED855A0C}"/>
    <dgm:cxn modelId="{D51A869E-2EF5-4F51-8CC9-17E670441A1B}" type="presOf" srcId="{A1439378-1B7E-4B34-AD71-0BB98AFF930C}" destId="{BB856EF5-E1EE-4483-B5FB-7C67E4EDFE90}" srcOrd="0" destOrd="1" presId="urn:microsoft.com/office/officeart/2005/8/layout/vList2"/>
    <dgm:cxn modelId="{11A267B8-600B-46AF-A5E3-EA04AA4B2BB2}" srcId="{4ADAB75D-2182-46F9-AB28-963551B66067}" destId="{5C82C48A-82DE-4D38-852D-7C5F38E81A9B}" srcOrd="5" destOrd="0" parTransId="{11121349-47B8-4317-AEB0-221EE8EE31D1}" sibTransId="{4FC15AA9-124A-434E-8D23-C6315EBB90CA}"/>
    <dgm:cxn modelId="{151ECBBE-BAAD-4FDA-B74F-E45294603FA3}" type="presOf" srcId="{0E012711-C2EC-4544-9963-287B1E93A89D}" destId="{EA43A5BB-5FE3-4B7D-8F08-E7F8645DAD86}" srcOrd="0" destOrd="0" presId="urn:microsoft.com/office/officeart/2005/8/layout/vList2"/>
    <dgm:cxn modelId="{31A73EC3-8FD1-44EC-B162-848067322E3C}" srcId="{4ADAB75D-2182-46F9-AB28-963551B66067}" destId="{B7029825-086D-4E2C-A04C-B0190674E977}" srcOrd="0" destOrd="0" parTransId="{32B60D72-4D0C-438E-A58F-0FB89B067B63}" sibTransId="{FBA31ECA-951E-40F0-A386-878F45B1069D}"/>
    <dgm:cxn modelId="{EF2A3DC4-A4D1-471C-94C2-E41ED97DDA60}" srcId="{BD194FD4-408C-4321-95C6-1266F1EEEE7B}" destId="{21EFC1FF-E65C-46E7-AA40-4D9A7014CDF3}" srcOrd="0" destOrd="0" parTransId="{A4FC5419-5691-45FD-8632-E85DBA62FC5E}" sibTransId="{F2AEA3FB-FA68-4007-B963-1684100CB388}"/>
    <dgm:cxn modelId="{4FBF72D9-1211-4A77-ACCA-007A5477AD4A}" srcId="{4ADAB75D-2182-46F9-AB28-963551B66067}" destId="{D3B167AF-3ACF-4DEF-902C-4FA8B668AD70}" srcOrd="3" destOrd="0" parTransId="{9E8BC193-A7F6-4E23-9923-A62CBB7501E3}" sibTransId="{E307131D-472B-4C62-8097-51DDB94B5541}"/>
    <dgm:cxn modelId="{6571FAE0-26B1-4354-ACB3-D2A248780F16}" srcId="{4ADAB75D-2182-46F9-AB28-963551B66067}" destId="{0E012711-C2EC-4544-9963-287B1E93A89D}" srcOrd="1" destOrd="0" parTransId="{6ECB4F7F-B80D-4C0A-A04C-4C3C79CBD82B}" sibTransId="{9BF502A0-30BA-4BC4-BE6C-BD1C1758742E}"/>
    <dgm:cxn modelId="{8BE348F1-BE81-4741-8D1F-4E800BFED7DF}" type="presOf" srcId="{FE57DAED-B82A-4E42-9C89-A7AE8164D8C4}" destId="{BB856EF5-E1EE-4483-B5FB-7C67E4EDFE90}" srcOrd="0" destOrd="0" presId="urn:microsoft.com/office/officeart/2005/8/layout/vList2"/>
    <dgm:cxn modelId="{2389F5A8-CCD2-45A3-835F-E28F8CCBA13D}" type="presParOf" srcId="{41115ABD-7FEB-4131-8C2F-5CDA71513546}" destId="{82416B4A-271D-4386-A6AC-80F166B0DAF6}" srcOrd="0" destOrd="0" presId="urn:microsoft.com/office/officeart/2005/8/layout/vList2"/>
    <dgm:cxn modelId="{67297753-F0C0-49AA-8D0A-7C7294F9CAB5}" type="presParOf" srcId="{41115ABD-7FEB-4131-8C2F-5CDA71513546}" destId="{6D3AC143-94D9-42B3-9945-516957A8A4CF}" srcOrd="1" destOrd="0" presId="urn:microsoft.com/office/officeart/2005/8/layout/vList2"/>
    <dgm:cxn modelId="{6668F959-2AD3-4798-A7BC-63D1DF690425}" type="presParOf" srcId="{41115ABD-7FEB-4131-8C2F-5CDA71513546}" destId="{EA43A5BB-5FE3-4B7D-8F08-E7F8645DAD86}" srcOrd="2" destOrd="0" presId="urn:microsoft.com/office/officeart/2005/8/layout/vList2"/>
    <dgm:cxn modelId="{A386BF9C-5662-44F1-B4EA-165360961465}" type="presParOf" srcId="{41115ABD-7FEB-4131-8C2F-5CDA71513546}" destId="{8CBEF52A-E8A1-40D6-9C0D-7084FB7C5F8F}" srcOrd="3" destOrd="0" presId="urn:microsoft.com/office/officeart/2005/8/layout/vList2"/>
    <dgm:cxn modelId="{2AD62C16-3AAC-4FF2-BE08-C0CA0A0C6226}" type="presParOf" srcId="{41115ABD-7FEB-4131-8C2F-5CDA71513546}" destId="{27C02251-9855-4293-8322-73AC2BF5E4BE}" srcOrd="4" destOrd="0" presId="urn:microsoft.com/office/officeart/2005/8/layout/vList2"/>
    <dgm:cxn modelId="{D085E87F-9DF2-4008-8310-BF06E9C4E7B8}" type="presParOf" srcId="{41115ABD-7FEB-4131-8C2F-5CDA71513546}" destId="{A1892050-A0FA-4B0F-8C77-61E6BC0B622D}" srcOrd="5" destOrd="0" presId="urn:microsoft.com/office/officeart/2005/8/layout/vList2"/>
    <dgm:cxn modelId="{FF52B237-8BDB-4AED-B272-D1AB16AB43B3}" type="presParOf" srcId="{41115ABD-7FEB-4131-8C2F-5CDA71513546}" destId="{5331DE14-B9A5-4ABD-AD4D-E3E7CBEDEEC7}" srcOrd="6" destOrd="0" presId="urn:microsoft.com/office/officeart/2005/8/layout/vList2"/>
    <dgm:cxn modelId="{E1CB6156-8860-466E-B9CA-19182E44A0AD}" type="presParOf" srcId="{41115ABD-7FEB-4131-8C2F-5CDA71513546}" destId="{0C22885D-BADF-475E-9566-D5E985F694E3}" srcOrd="7" destOrd="0" presId="urn:microsoft.com/office/officeart/2005/8/layout/vList2"/>
    <dgm:cxn modelId="{589FF146-D58D-47D7-965A-A59C7295E8B6}" type="presParOf" srcId="{41115ABD-7FEB-4131-8C2F-5CDA71513546}" destId="{B04C5EFC-7756-4AAA-A97D-3001889EE0B9}" srcOrd="8" destOrd="0" presId="urn:microsoft.com/office/officeart/2005/8/layout/vList2"/>
    <dgm:cxn modelId="{9216B479-320D-4050-B3A8-F14CEF23F59E}" type="presParOf" srcId="{41115ABD-7FEB-4131-8C2F-5CDA71513546}" destId="{4AE5211A-71D2-4E65-9D7D-ADD054504580}" srcOrd="9" destOrd="0" presId="urn:microsoft.com/office/officeart/2005/8/layout/vList2"/>
    <dgm:cxn modelId="{3E3E8216-BDD4-46CE-B3BB-74A5F637FA89}" type="presParOf" srcId="{41115ABD-7FEB-4131-8C2F-5CDA71513546}" destId="{F1CAF01A-E79C-40BD-8ADE-6746371FF042}" srcOrd="10" destOrd="0" presId="urn:microsoft.com/office/officeart/2005/8/layout/vList2"/>
    <dgm:cxn modelId="{7215565E-64EB-4F76-A079-3BDF74A2BC8F}" type="presParOf" srcId="{41115ABD-7FEB-4131-8C2F-5CDA71513546}" destId="{BB856EF5-E1EE-4483-B5FB-7C67E4EDFE90}" srcOrd="11" destOrd="0" presId="urn:microsoft.com/office/officeart/2005/8/layout/vList2"/>
    <dgm:cxn modelId="{24A02F22-FEB3-4268-8F3E-FE4D0F155797}" type="presParOf" srcId="{41115ABD-7FEB-4131-8C2F-5CDA71513546}" destId="{C95D4FDE-B235-42AA-BA42-2F14205FA80D}" srcOrd="12" destOrd="0" presId="urn:microsoft.com/office/officeart/2005/8/layout/vList2"/>
    <dgm:cxn modelId="{A22F8F37-C81C-455F-A13C-B576365B8AF4}" type="presParOf" srcId="{41115ABD-7FEB-4131-8C2F-5CDA71513546}" destId="{C297CB87-03D7-41A0-B588-03BDC81AED37}"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1DBDD1-678E-4772-B052-1C82153AAE3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60DBEC1-1C26-4768-9A5B-E1F10F4F72C3}">
      <dgm:prSet/>
      <dgm:spPr/>
      <dgm:t>
        <a:bodyPr/>
        <a:lstStyle/>
        <a:p>
          <a:r>
            <a:rPr lang="bs-Latn-BA"/>
            <a:t>Active KA171 agreements: 214</a:t>
          </a:r>
          <a:endParaRPr lang="en-US"/>
        </a:p>
      </dgm:t>
    </dgm:pt>
    <dgm:pt modelId="{663EA7E1-CC2D-4A72-B805-973BB6B99AC9}" type="parTrans" cxnId="{E72A165A-C92A-4181-BF7E-8A268B13E46B}">
      <dgm:prSet/>
      <dgm:spPr/>
      <dgm:t>
        <a:bodyPr/>
        <a:lstStyle/>
        <a:p>
          <a:endParaRPr lang="en-US"/>
        </a:p>
      </dgm:t>
    </dgm:pt>
    <dgm:pt modelId="{806BC873-3C58-42B1-9C23-27C10A8A081B}" type="sibTrans" cxnId="{E72A165A-C92A-4181-BF7E-8A268B13E46B}">
      <dgm:prSet/>
      <dgm:spPr/>
      <dgm:t>
        <a:bodyPr/>
        <a:lstStyle/>
        <a:p>
          <a:endParaRPr lang="en-US"/>
        </a:p>
      </dgm:t>
    </dgm:pt>
    <dgm:pt modelId="{0F89C566-96DC-47F5-AB5C-77FC4D0F2A6C}">
      <dgm:prSet/>
      <dgm:spPr/>
      <dgm:t>
        <a:bodyPr/>
        <a:lstStyle/>
        <a:p>
          <a:r>
            <a:rPr lang="bs-Latn-BA"/>
            <a:t>Erasmus mobilities at UNSA (in 2024): 748</a:t>
          </a:r>
          <a:endParaRPr lang="en-US"/>
        </a:p>
      </dgm:t>
    </dgm:pt>
    <dgm:pt modelId="{F9F9ECCA-885C-4345-A06F-E21DF938BB64}" type="parTrans" cxnId="{06F839D9-7956-462E-8D9A-E9916B9F4BCF}">
      <dgm:prSet/>
      <dgm:spPr/>
      <dgm:t>
        <a:bodyPr/>
        <a:lstStyle/>
        <a:p>
          <a:endParaRPr lang="en-US"/>
        </a:p>
      </dgm:t>
    </dgm:pt>
    <dgm:pt modelId="{41EEB9DD-AAC3-42ED-9E81-F24F7D7AC806}" type="sibTrans" cxnId="{06F839D9-7956-462E-8D9A-E9916B9F4BCF}">
      <dgm:prSet/>
      <dgm:spPr/>
      <dgm:t>
        <a:bodyPr/>
        <a:lstStyle/>
        <a:p>
          <a:endParaRPr lang="en-US"/>
        </a:p>
      </dgm:t>
    </dgm:pt>
    <dgm:pt modelId="{05E2C6FE-AF8D-4423-A595-B70D14387199}">
      <dgm:prSet/>
      <dgm:spPr/>
      <dgm:t>
        <a:bodyPr/>
        <a:lstStyle/>
        <a:p>
          <a:r>
            <a:rPr lang="bs-Latn-BA"/>
            <a:t>Incoming 414</a:t>
          </a:r>
          <a:endParaRPr lang="en-US"/>
        </a:p>
      </dgm:t>
    </dgm:pt>
    <dgm:pt modelId="{86C8ED7A-4A24-497E-8A3F-8832508270C9}" type="parTrans" cxnId="{C01C49A0-3F3C-425C-AD20-E24CE838F321}">
      <dgm:prSet/>
      <dgm:spPr/>
      <dgm:t>
        <a:bodyPr/>
        <a:lstStyle/>
        <a:p>
          <a:endParaRPr lang="en-US"/>
        </a:p>
      </dgm:t>
    </dgm:pt>
    <dgm:pt modelId="{E34C8642-BC7E-4B21-AABA-37D2F09F5E22}" type="sibTrans" cxnId="{C01C49A0-3F3C-425C-AD20-E24CE838F321}">
      <dgm:prSet/>
      <dgm:spPr/>
      <dgm:t>
        <a:bodyPr/>
        <a:lstStyle/>
        <a:p>
          <a:endParaRPr lang="en-US"/>
        </a:p>
      </dgm:t>
    </dgm:pt>
    <dgm:pt modelId="{B9227176-F93C-444E-818E-314A5E61B470}">
      <dgm:prSet/>
      <dgm:spPr/>
      <dgm:t>
        <a:bodyPr/>
        <a:lstStyle/>
        <a:p>
          <a:r>
            <a:rPr lang="bs-Latn-BA"/>
            <a:t>Student: 92</a:t>
          </a:r>
          <a:endParaRPr lang="en-US"/>
        </a:p>
      </dgm:t>
    </dgm:pt>
    <dgm:pt modelId="{3433FC8E-2321-4514-A3FC-49B22DB0E37A}" type="parTrans" cxnId="{1E6B81F0-65B5-4A30-9C3A-400343811B99}">
      <dgm:prSet/>
      <dgm:spPr/>
      <dgm:t>
        <a:bodyPr/>
        <a:lstStyle/>
        <a:p>
          <a:endParaRPr lang="en-US"/>
        </a:p>
      </dgm:t>
    </dgm:pt>
    <dgm:pt modelId="{5F6F619D-4AAA-4274-B49C-27F87FE759FF}" type="sibTrans" cxnId="{1E6B81F0-65B5-4A30-9C3A-400343811B99}">
      <dgm:prSet/>
      <dgm:spPr/>
      <dgm:t>
        <a:bodyPr/>
        <a:lstStyle/>
        <a:p>
          <a:endParaRPr lang="en-US"/>
        </a:p>
      </dgm:t>
    </dgm:pt>
    <dgm:pt modelId="{9B28D63B-CAA3-490C-99E0-B235BF0C0B7A}">
      <dgm:prSet/>
      <dgm:spPr/>
      <dgm:t>
        <a:bodyPr/>
        <a:lstStyle/>
        <a:p>
          <a:r>
            <a:rPr lang="bs-Latn-BA"/>
            <a:t>Teaching staff: 150</a:t>
          </a:r>
          <a:endParaRPr lang="en-US"/>
        </a:p>
      </dgm:t>
    </dgm:pt>
    <dgm:pt modelId="{E732E57B-CD3E-4C22-849F-B36B479607F2}" type="parTrans" cxnId="{97A08FBC-C565-4D47-A8EC-4B6330D0932C}">
      <dgm:prSet/>
      <dgm:spPr/>
      <dgm:t>
        <a:bodyPr/>
        <a:lstStyle/>
        <a:p>
          <a:endParaRPr lang="en-US"/>
        </a:p>
      </dgm:t>
    </dgm:pt>
    <dgm:pt modelId="{FB09F824-4E12-4AD5-B842-CCAC10FC0F0A}" type="sibTrans" cxnId="{97A08FBC-C565-4D47-A8EC-4B6330D0932C}">
      <dgm:prSet/>
      <dgm:spPr/>
      <dgm:t>
        <a:bodyPr/>
        <a:lstStyle/>
        <a:p>
          <a:endParaRPr lang="en-US"/>
        </a:p>
      </dgm:t>
    </dgm:pt>
    <dgm:pt modelId="{58E4001E-CA0E-4B02-BE72-5342A55A15D1}">
      <dgm:prSet/>
      <dgm:spPr/>
      <dgm:t>
        <a:bodyPr/>
        <a:lstStyle/>
        <a:p>
          <a:r>
            <a:rPr lang="bs-Latn-BA"/>
            <a:t>Training: 72 (majority coming for staff weeks organized at UNSA)</a:t>
          </a:r>
          <a:endParaRPr lang="en-US"/>
        </a:p>
      </dgm:t>
    </dgm:pt>
    <dgm:pt modelId="{763AC38A-155B-48D2-A061-ACEFEB7416EF}" type="parTrans" cxnId="{653DBA86-D2A0-477D-836E-34C2D85F7C6C}">
      <dgm:prSet/>
      <dgm:spPr/>
      <dgm:t>
        <a:bodyPr/>
        <a:lstStyle/>
        <a:p>
          <a:endParaRPr lang="en-US"/>
        </a:p>
      </dgm:t>
    </dgm:pt>
    <dgm:pt modelId="{56E03BF8-5B1F-4112-B59F-E156510C25F2}" type="sibTrans" cxnId="{653DBA86-D2A0-477D-836E-34C2D85F7C6C}">
      <dgm:prSet/>
      <dgm:spPr/>
      <dgm:t>
        <a:bodyPr/>
        <a:lstStyle/>
        <a:p>
          <a:endParaRPr lang="en-US"/>
        </a:p>
      </dgm:t>
    </dgm:pt>
    <dgm:pt modelId="{6B7E8526-5CA4-43BC-AE3C-C6FF6AE240B3}">
      <dgm:prSet/>
      <dgm:spPr/>
      <dgm:t>
        <a:bodyPr/>
        <a:lstStyle/>
        <a:p>
          <a:r>
            <a:rPr lang="bs-Latn-BA"/>
            <a:t>Outgoing 434</a:t>
          </a:r>
          <a:endParaRPr lang="en-US"/>
        </a:p>
      </dgm:t>
    </dgm:pt>
    <dgm:pt modelId="{32BD684F-8465-4FE7-BEEF-8F687B3E71CE}" type="parTrans" cxnId="{26D49ABB-44EF-4D3F-9AC5-383EF414A7E0}">
      <dgm:prSet/>
      <dgm:spPr/>
      <dgm:t>
        <a:bodyPr/>
        <a:lstStyle/>
        <a:p>
          <a:endParaRPr lang="en-US"/>
        </a:p>
      </dgm:t>
    </dgm:pt>
    <dgm:pt modelId="{DD927EDB-E760-4598-B921-4AC90AE992CF}" type="sibTrans" cxnId="{26D49ABB-44EF-4D3F-9AC5-383EF414A7E0}">
      <dgm:prSet/>
      <dgm:spPr/>
      <dgm:t>
        <a:bodyPr/>
        <a:lstStyle/>
        <a:p>
          <a:endParaRPr lang="en-US"/>
        </a:p>
      </dgm:t>
    </dgm:pt>
    <dgm:pt modelId="{5029509D-6E62-4E07-94F2-5D0066395A2F}">
      <dgm:prSet/>
      <dgm:spPr/>
      <dgm:t>
        <a:bodyPr/>
        <a:lstStyle/>
        <a:p>
          <a:r>
            <a:rPr lang="bs-Latn-BA"/>
            <a:t>Students: 206</a:t>
          </a:r>
          <a:endParaRPr lang="en-US"/>
        </a:p>
      </dgm:t>
    </dgm:pt>
    <dgm:pt modelId="{8DF23C4B-1C7F-485F-8F48-DEFB71E9E244}" type="parTrans" cxnId="{2B126A52-F409-44A4-B12F-3CFE5EAEC3A4}">
      <dgm:prSet/>
      <dgm:spPr/>
      <dgm:t>
        <a:bodyPr/>
        <a:lstStyle/>
        <a:p>
          <a:endParaRPr lang="en-US"/>
        </a:p>
      </dgm:t>
    </dgm:pt>
    <dgm:pt modelId="{FCAAE8A7-DCB8-4861-A17E-9E4368DFCD8E}" type="sibTrans" cxnId="{2B126A52-F409-44A4-B12F-3CFE5EAEC3A4}">
      <dgm:prSet/>
      <dgm:spPr/>
      <dgm:t>
        <a:bodyPr/>
        <a:lstStyle/>
        <a:p>
          <a:endParaRPr lang="en-US"/>
        </a:p>
      </dgm:t>
    </dgm:pt>
    <dgm:pt modelId="{BE1A708B-092E-4986-8C91-160A0A90B022}">
      <dgm:prSet/>
      <dgm:spPr/>
      <dgm:t>
        <a:bodyPr/>
        <a:lstStyle/>
        <a:p>
          <a:r>
            <a:rPr lang="bs-Latn-BA"/>
            <a:t>Teaching staff: 192</a:t>
          </a:r>
          <a:endParaRPr lang="en-US"/>
        </a:p>
      </dgm:t>
    </dgm:pt>
    <dgm:pt modelId="{D49763E3-51EC-4C35-A6C9-CD22354AA32D}" type="parTrans" cxnId="{4AC3E19E-B3C2-41F9-A6A3-E4675F56C542}">
      <dgm:prSet/>
      <dgm:spPr/>
      <dgm:t>
        <a:bodyPr/>
        <a:lstStyle/>
        <a:p>
          <a:endParaRPr lang="en-US"/>
        </a:p>
      </dgm:t>
    </dgm:pt>
    <dgm:pt modelId="{748488C1-6C44-431E-9BCA-894DF75B60BD}" type="sibTrans" cxnId="{4AC3E19E-B3C2-41F9-A6A3-E4675F56C542}">
      <dgm:prSet/>
      <dgm:spPr/>
      <dgm:t>
        <a:bodyPr/>
        <a:lstStyle/>
        <a:p>
          <a:endParaRPr lang="en-US"/>
        </a:p>
      </dgm:t>
    </dgm:pt>
    <dgm:pt modelId="{28C355F0-EC96-436B-8E7A-EE6E6A6444C9}">
      <dgm:prSet/>
      <dgm:spPr/>
      <dgm:t>
        <a:bodyPr/>
        <a:lstStyle/>
        <a:p>
          <a:r>
            <a:rPr lang="bs-Latn-BA"/>
            <a:t>Training staff: 36</a:t>
          </a:r>
          <a:endParaRPr lang="en-US"/>
        </a:p>
      </dgm:t>
    </dgm:pt>
    <dgm:pt modelId="{9C33488D-4EAF-4063-9B0B-A64015E28F59}" type="parTrans" cxnId="{90B9887B-2ACA-4ACF-B054-A62BC85A3DC4}">
      <dgm:prSet/>
      <dgm:spPr/>
      <dgm:t>
        <a:bodyPr/>
        <a:lstStyle/>
        <a:p>
          <a:endParaRPr lang="en-US"/>
        </a:p>
      </dgm:t>
    </dgm:pt>
    <dgm:pt modelId="{2B69A931-DE69-4D4D-9981-C4F5E619145C}" type="sibTrans" cxnId="{90B9887B-2ACA-4ACF-B054-A62BC85A3DC4}">
      <dgm:prSet/>
      <dgm:spPr/>
      <dgm:t>
        <a:bodyPr/>
        <a:lstStyle/>
        <a:p>
          <a:endParaRPr lang="en-US"/>
        </a:p>
      </dgm:t>
    </dgm:pt>
    <dgm:pt modelId="{13CD6C72-5B3D-4217-84A6-3AA214F92702}" type="pres">
      <dgm:prSet presAssocID="{A21DBDD1-678E-4772-B052-1C82153AAE36}" presName="linear" presStyleCnt="0">
        <dgm:presLayoutVars>
          <dgm:dir/>
          <dgm:animLvl val="lvl"/>
          <dgm:resizeHandles val="exact"/>
        </dgm:presLayoutVars>
      </dgm:prSet>
      <dgm:spPr/>
    </dgm:pt>
    <dgm:pt modelId="{8296FCB0-AEA1-4607-816F-A82543CBEDBF}" type="pres">
      <dgm:prSet presAssocID="{660DBEC1-1C26-4768-9A5B-E1F10F4F72C3}" presName="parentLin" presStyleCnt="0"/>
      <dgm:spPr/>
    </dgm:pt>
    <dgm:pt modelId="{54548F5E-758C-4ECC-A23B-65CD3587003F}" type="pres">
      <dgm:prSet presAssocID="{660DBEC1-1C26-4768-9A5B-E1F10F4F72C3}" presName="parentLeftMargin" presStyleLbl="node1" presStyleIdx="0" presStyleCnt="2"/>
      <dgm:spPr/>
    </dgm:pt>
    <dgm:pt modelId="{F47C7196-3B4A-4AD2-83CF-A8D648D2DA41}" type="pres">
      <dgm:prSet presAssocID="{660DBEC1-1C26-4768-9A5B-E1F10F4F72C3}" presName="parentText" presStyleLbl="node1" presStyleIdx="0" presStyleCnt="2">
        <dgm:presLayoutVars>
          <dgm:chMax val="0"/>
          <dgm:bulletEnabled val="1"/>
        </dgm:presLayoutVars>
      </dgm:prSet>
      <dgm:spPr/>
    </dgm:pt>
    <dgm:pt modelId="{597466A8-9397-4AAB-AD6D-FC7EBA803CEC}" type="pres">
      <dgm:prSet presAssocID="{660DBEC1-1C26-4768-9A5B-E1F10F4F72C3}" presName="negativeSpace" presStyleCnt="0"/>
      <dgm:spPr/>
    </dgm:pt>
    <dgm:pt modelId="{CB7FC2D7-A809-4B1D-B600-F6A4D1006650}" type="pres">
      <dgm:prSet presAssocID="{660DBEC1-1C26-4768-9A5B-E1F10F4F72C3}" presName="childText" presStyleLbl="conFgAcc1" presStyleIdx="0" presStyleCnt="2">
        <dgm:presLayoutVars>
          <dgm:bulletEnabled val="1"/>
        </dgm:presLayoutVars>
      </dgm:prSet>
      <dgm:spPr/>
    </dgm:pt>
    <dgm:pt modelId="{6F84E11F-E993-4706-9480-F1936E0762EA}" type="pres">
      <dgm:prSet presAssocID="{806BC873-3C58-42B1-9C23-27C10A8A081B}" presName="spaceBetweenRectangles" presStyleCnt="0"/>
      <dgm:spPr/>
    </dgm:pt>
    <dgm:pt modelId="{25F9BA8A-4D6D-4DC7-B3C0-76CDA1CC9A82}" type="pres">
      <dgm:prSet presAssocID="{0F89C566-96DC-47F5-AB5C-77FC4D0F2A6C}" presName="parentLin" presStyleCnt="0"/>
      <dgm:spPr/>
    </dgm:pt>
    <dgm:pt modelId="{DF266CDD-8178-48BB-849E-E900B220FC07}" type="pres">
      <dgm:prSet presAssocID="{0F89C566-96DC-47F5-AB5C-77FC4D0F2A6C}" presName="parentLeftMargin" presStyleLbl="node1" presStyleIdx="0" presStyleCnt="2"/>
      <dgm:spPr/>
    </dgm:pt>
    <dgm:pt modelId="{6EC197A6-EAA2-4030-AB59-2071A943E8ED}" type="pres">
      <dgm:prSet presAssocID="{0F89C566-96DC-47F5-AB5C-77FC4D0F2A6C}" presName="parentText" presStyleLbl="node1" presStyleIdx="1" presStyleCnt="2">
        <dgm:presLayoutVars>
          <dgm:chMax val="0"/>
          <dgm:bulletEnabled val="1"/>
        </dgm:presLayoutVars>
      </dgm:prSet>
      <dgm:spPr/>
    </dgm:pt>
    <dgm:pt modelId="{8EEF320A-FE46-4911-8FD6-F55FE61AE1BE}" type="pres">
      <dgm:prSet presAssocID="{0F89C566-96DC-47F5-AB5C-77FC4D0F2A6C}" presName="negativeSpace" presStyleCnt="0"/>
      <dgm:spPr/>
    </dgm:pt>
    <dgm:pt modelId="{F16BA4B0-D4DA-4E8F-92D1-C7C8F4A07EEF}" type="pres">
      <dgm:prSet presAssocID="{0F89C566-96DC-47F5-AB5C-77FC4D0F2A6C}" presName="childText" presStyleLbl="conFgAcc1" presStyleIdx="1" presStyleCnt="2">
        <dgm:presLayoutVars>
          <dgm:bulletEnabled val="1"/>
        </dgm:presLayoutVars>
      </dgm:prSet>
      <dgm:spPr/>
    </dgm:pt>
  </dgm:ptLst>
  <dgm:cxnLst>
    <dgm:cxn modelId="{D9B8F300-8F29-4B5D-8FED-45BFEC73CCC5}" type="presOf" srcId="{B9227176-F93C-444E-818E-314A5E61B470}" destId="{F16BA4B0-D4DA-4E8F-92D1-C7C8F4A07EEF}" srcOrd="0" destOrd="1" presId="urn:microsoft.com/office/officeart/2005/8/layout/list1"/>
    <dgm:cxn modelId="{C8B36F10-EF45-41E0-B807-A02815B8BF1F}" type="presOf" srcId="{58E4001E-CA0E-4B02-BE72-5342A55A15D1}" destId="{F16BA4B0-D4DA-4E8F-92D1-C7C8F4A07EEF}" srcOrd="0" destOrd="3" presId="urn:microsoft.com/office/officeart/2005/8/layout/list1"/>
    <dgm:cxn modelId="{83DB1F22-FC22-43D6-902B-4522AB4228FE}" type="presOf" srcId="{6B7E8526-5CA4-43BC-AE3C-C6FF6AE240B3}" destId="{F16BA4B0-D4DA-4E8F-92D1-C7C8F4A07EEF}" srcOrd="0" destOrd="4" presId="urn:microsoft.com/office/officeart/2005/8/layout/list1"/>
    <dgm:cxn modelId="{CEE0582E-EA3A-4285-B3F8-8813C1653FE3}" type="presOf" srcId="{660DBEC1-1C26-4768-9A5B-E1F10F4F72C3}" destId="{F47C7196-3B4A-4AD2-83CF-A8D648D2DA41}" srcOrd="1" destOrd="0" presId="urn:microsoft.com/office/officeart/2005/8/layout/list1"/>
    <dgm:cxn modelId="{A5FCBF36-AADC-4561-9C1B-3FA0D51DD0C7}" type="presOf" srcId="{5029509D-6E62-4E07-94F2-5D0066395A2F}" destId="{F16BA4B0-D4DA-4E8F-92D1-C7C8F4A07EEF}" srcOrd="0" destOrd="5" presId="urn:microsoft.com/office/officeart/2005/8/layout/list1"/>
    <dgm:cxn modelId="{AE3BA841-0E7C-4F65-88E6-C5F6D7C2C435}" type="presOf" srcId="{BE1A708B-092E-4986-8C91-160A0A90B022}" destId="{F16BA4B0-D4DA-4E8F-92D1-C7C8F4A07EEF}" srcOrd="0" destOrd="6" presId="urn:microsoft.com/office/officeart/2005/8/layout/list1"/>
    <dgm:cxn modelId="{919CFF63-F822-4787-AB44-8F1C4FB63E0F}" type="presOf" srcId="{05E2C6FE-AF8D-4423-A595-B70D14387199}" destId="{F16BA4B0-D4DA-4E8F-92D1-C7C8F4A07EEF}" srcOrd="0" destOrd="0" presId="urn:microsoft.com/office/officeart/2005/8/layout/list1"/>
    <dgm:cxn modelId="{2B126A52-F409-44A4-B12F-3CFE5EAEC3A4}" srcId="{6B7E8526-5CA4-43BC-AE3C-C6FF6AE240B3}" destId="{5029509D-6E62-4E07-94F2-5D0066395A2F}" srcOrd="0" destOrd="0" parTransId="{8DF23C4B-1C7F-485F-8F48-DEFB71E9E244}" sibTransId="{FCAAE8A7-DCB8-4861-A17E-9E4368DFCD8E}"/>
    <dgm:cxn modelId="{E72A165A-C92A-4181-BF7E-8A268B13E46B}" srcId="{A21DBDD1-678E-4772-B052-1C82153AAE36}" destId="{660DBEC1-1C26-4768-9A5B-E1F10F4F72C3}" srcOrd="0" destOrd="0" parTransId="{663EA7E1-CC2D-4A72-B805-973BB6B99AC9}" sibTransId="{806BC873-3C58-42B1-9C23-27C10A8A081B}"/>
    <dgm:cxn modelId="{90B9887B-2ACA-4ACF-B054-A62BC85A3DC4}" srcId="{6B7E8526-5CA4-43BC-AE3C-C6FF6AE240B3}" destId="{28C355F0-EC96-436B-8E7A-EE6E6A6444C9}" srcOrd="2" destOrd="0" parTransId="{9C33488D-4EAF-4063-9B0B-A64015E28F59}" sibTransId="{2B69A931-DE69-4D4D-9981-C4F5E619145C}"/>
    <dgm:cxn modelId="{653DBA86-D2A0-477D-836E-34C2D85F7C6C}" srcId="{05E2C6FE-AF8D-4423-A595-B70D14387199}" destId="{58E4001E-CA0E-4B02-BE72-5342A55A15D1}" srcOrd="2" destOrd="0" parTransId="{763AC38A-155B-48D2-A061-ACEFEB7416EF}" sibTransId="{56E03BF8-5B1F-4112-B59F-E156510C25F2}"/>
    <dgm:cxn modelId="{4557C58D-5EC8-4E1C-A61A-80DC785F1DAD}" type="presOf" srcId="{9B28D63B-CAA3-490C-99E0-B235BF0C0B7A}" destId="{F16BA4B0-D4DA-4E8F-92D1-C7C8F4A07EEF}" srcOrd="0" destOrd="2" presId="urn:microsoft.com/office/officeart/2005/8/layout/list1"/>
    <dgm:cxn modelId="{4AC3E19E-B3C2-41F9-A6A3-E4675F56C542}" srcId="{6B7E8526-5CA4-43BC-AE3C-C6FF6AE240B3}" destId="{BE1A708B-092E-4986-8C91-160A0A90B022}" srcOrd="1" destOrd="0" parTransId="{D49763E3-51EC-4C35-A6C9-CD22354AA32D}" sibTransId="{748488C1-6C44-431E-9BCA-894DF75B60BD}"/>
    <dgm:cxn modelId="{C01C49A0-3F3C-425C-AD20-E24CE838F321}" srcId="{0F89C566-96DC-47F5-AB5C-77FC4D0F2A6C}" destId="{05E2C6FE-AF8D-4423-A595-B70D14387199}" srcOrd="0" destOrd="0" parTransId="{86C8ED7A-4A24-497E-8A3F-8832508270C9}" sibTransId="{E34C8642-BC7E-4B21-AABA-37D2F09F5E22}"/>
    <dgm:cxn modelId="{F36180AA-1328-4C4B-B951-A167C9C49991}" type="presOf" srcId="{660DBEC1-1C26-4768-9A5B-E1F10F4F72C3}" destId="{54548F5E-758C-4ECC-A23B-65CD3587003F}" srcOrd="0" destOrd="0" presId="urn:microsoft.com/office/officeart/2005/8/layout/list1"/>
    <dgm:cxn modelId="{DB0B8AB5-3CB1-4E33-9A28-7C7C81D65F02}" type="presOf" srcId="{28C355F0-EC96-436B-8E7A-EE6E6A6444C9}" destId="{F16BA4B0-D4DA-4E8F-92D1-C7C8F4A07EEF}" srcOrd="0" destOrd="7" presId="urn:microsoft.com/office/officeart/2005/8/layout/list1"/>
    <dgm:cxn modelId="{26D49ABB-44EF-4D3F-9AC5-383EF414A7E0}" srcId="{0F89C566-96DC-47F5-AB5C-77FC4D0F2A6C}" destId="{6B7E8526-5CA4-43BC-AE3C-C6FF6AE240B3}" srcOrd="1" destOrd="0" parTransId="{32BD684F-8465-4FE7-BEEF-8F687B3E71CE}" sibTransId="{DD927EDB-E760-4598-B921-4AC90AE992CF}"/>
    <dgm:cxn modelId="{97A08FBC-C565-4D47-A8EC-4B6330D0932C}" srcId="{05E2C6FE-AF8D-4423-A595-B70D14387199}" destId="{9B28D63B-CAA3-490C-99E0-B235BF0C0B7A}" srcOrd="1" destOrd="0" parTransId="{E732E57B-CD3E-4C22-849F-B36B479607F2}" sibTransId="{FB09F824-4E12-4AD5-B842-CCAC10FC0F0A}"/>
    <dgm:cxn modelId="{6D03DDBE-0909-4113-82A8-3B4E7A8E7079}" type="presOf" srcId="{A21DBDD1-678E-4772-B052-1C82153AAE36}" destId="{13CD6C72-5B3D-4217-84A6-3AA214F92702}" srcOrd="0" destOrd="0" presId="urn:microsoft.com/office/officeart/2005/8/layout/list1"/>
    <dgm:cxn modelId="{97CBDBCB-355B-4941-94AB-5CD75AE1EA0D}" type="presOf" srcId="{0F89C566-96DC-47F5-AB5C-77FC4D0F2A6C}" destId="{6EC197A6-EAA2-4030-AB59-2071A943E8ED}" srcOrd="1" destOrd="0" presId="urn:microsoft.com/office/officeart/2005/8/layout/list1"/>
    <dgm:cxn modelId="{06F839D9-7956-462E-8D9A-E9916B9F4BCF}" srcId="{A21DBDD1-678E-4772-B052-1C82153AAE36}" destId="{0F89C566-96DC-47F5-AB5C-77FC4D0F2A6C}" srcOrd="1" destOrd="0" parTransId="{F9F9ECCA-885C-4345-A06F-E21DF938BB64}" sibTransId="{41EEB9DD-AAC3-42ED-9E81-F24F7D7AC806}"/>
    <dgm:cxn modelId="{1E6B81F0-65B5-4A30-9C3A-400343811B99}" srcId="{05E2C6FE-AF8D-4423-A595-B70D14387199}" destId="{B9227176-F93C-444E-818E-314A5E61B470}" srcOrd="0" destOrd="0" parTransId="{3433FC8E-2321-4514-A3FC-49B22DB0E37A}" sibTransId="{5F6F619D-4AAA-4274-B49C-27F87FE759FF}"/>
    <dgm:cxn modelId="{86BF1BF6-1446-4F9C-823C-1A5C17806A6C}" type="presOf" srcId="{0F89C566-96DC-47F5-AB5C-77FC4D0F2A6C}" destId="{DF266CDD-8178-48BB-849E-E900B220FC07}" srcOrd="0" destOrd="0" presId="urn:microsoft.com/office/officeart/2005/8/layout/list1"/>
    <dgm:cxn modelId="{2805795E-C895-4FF4-A041-91342BB96A3D}" type="presParOf" srcId="{13CD6C72-5B3D-4217-84A6-3AA214F92702}" destId="{8296FCB0-AEA1-4607-816F-A82543CBEDBF}" srcOrd="0" destOrd="0" presId="urn:microsoft.com/office/officeart/2005/8/layout/list1"/>
    <dgm:cxn modelId="{546BCF15-2282-4670-AD94-652CDCD98DC3}" type="presParOf" srcId="{8296FCB0-AEA1-4607-816F-A82543CBEDBF}" destId="{54548F5E-758C-4ECC-A23B-65CD3587003F}" srcOrd="0" destOrd="0" presId="urn:microsoft.com/office/officeart/2005/8/layout/list1"/>
    <dgm:cxn modelId="{2041B04A-34FA-4BC7-9B10-A6541C96386F}" type="presParOf" srcId="{8296FCB0-AEA1-4607-816F-A82543CBEDBF}" destId="{F47C7196-3B4A-4AD2-83CF-A8D648D2DA41}" srcOrd="1" destOrd="0" presId="urn:microsoft.com/office/officeart/2005/8/layout/list1"/>
    <dgm:cxn modelId="{7FA71341-4C90-481D-90EE-9586433C2BCD}" type="presParOf" srcId="{13CD6C72-5B3D-4217-84A6-3AA214F92702}" destId="{597466A8-9397-4AAB-AD6D-FC7EBA803CEC}" srcOrd="1" destOrd="0" presId="urn:microsoft.com/office/officeart/2005/8/layout/list1"/>
    <dgm:cxn modelId="{7D3B9BD1-BABD-4D1C-B18E-0573BEC90FFB}" type="presParOf" srcId="{13CD6C72-5B3D-4217-84A6-3AA214F92702}" destId="{CB7FC2D7-A809-4B1D-B600-F6A4D1006650}" srcOrd="2" destOrd="0" presId="urn:microsoft.com/office/officeart/2005/8/layout/list1"/>
    <dgm:cxn modelId="{AB1B2DE9-875A-49C8-84C4-55F3B3C6A473}" type="presParOf" srcId="{13CD6C72-5B3D-4217-84A6-3AA214F92702}" destId="{6F84E11F-E993-4706-9480-F1936E0762EA}" srcOrd="3" destOrd="0" presId="urn:microsoft.com/office/officeart/2005/8/layout/list1"/>
    <dgm:cxn modelId="{B5150EF2-E1CF-4025-86D8-A3229B813D75}" type="presParOf" srcId="{13CD6C72-5B3D-4217-84A6-3AA214F92702}" destId="{25F9BA8A-4D6D-4DC7-B3C0-76CDA1CC9A82}" srcOrd="4" destOrd="0" presId="urn:microsoft.com/office/officeart/2005/8/layout/list1"/>
    <dgm:cxn modelId="{6B063BC0-C90C-4E8A-BB07-F4CBF5312B9B}" type="presParOf" srcId="{25F9BA8A-4D6D-4DC7-B3C0-76CDA1CC9A82}" destId="{DF266CDD-8178-48BB-849E-E900B220FC07}" srcOrd="0" destOrd="0" presId="urn:microsoft.com/office/officeart/2005/8/layout/list1"/>
    <dgm:cxn modelId="{D97147EE-2906-4634-BB20-577A7D08D56D}" type="presParOf" srcId="{25F9BA8A-4D6D-4DC7-B3C0-76CDA1CC9A82}" destId="{6EC197A6-EAA2-4030-AB59-2071A943E8ED}" srcOrd="1" destOrd="0" presId="urn:microsoft.com/office/officeart/2005/8/layout/list1"/>
    <dgm:cxn modelId="{B63FC282-7835-4B73-9AB5-CC876CEC98FC}" type="presParOf" srcId="{13CD6C72-5B3D-4217-84A6-3AA214F92702}" destId="{8EEF320A-FE46-4911-8FD6-F55FE61AE1BE}" srcOrd="5" destOrd="0" presId="urn:microsoft.com/office/officeart/2005/8/layout/list1"/>
    <dgm:cxn modelId="{F35E3ED4-2E8E-4775-A028-BA6A73019480}" type="presParOf" srcId="{13CD6C72-5B3D-4217-84A6-3AA214F92702}" destId="{F16BA4B0-D4DA-4E8F-92D1-C7C8F4A07EE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114E6-B53A-42DA-B1A8-969BB4D2F13D}">
      <dsp:nvSpPr>
        <dsp:cNvPr id="0" name=""/>
        <dsp:cNvSpPr/>
      </dsp:nvSpPr>
      <dsp:spPr>
        <a:xfrm>
          <a:off x="0" y="3848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bs-Latn-BA" sz="2700" kern="1200"/>
            <a:t>500+ study programs</a:t>
          </a:r>
          <a:endParaRPr lang="en-US" sz="2700" kern="1200"/>
        </a:p>
      </dsp:txBody>
      <dsp:txXfrm>
        <a:off x="31613" y="70097"/>
        <a:ext cx="10452374" cy="584369"/>
      </dsp:txXfrm>
    </dsp:sp>
    <dsp:sp modelId="{777FB3A8-DCE2-4CE2-97BE-EA04F337686A}">
      <dsp:nvSpPr>
        <dsp:cNvPr id="0" name=""/>
        <dsp:cNvSpPr/>
      </dsp:nvSpPr>
      <dsp:spPr>
        <a:xfrm>
          <a:off x="0" y="76383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bs-Latn-BA" sz="2700" kern="1200"/>
            <a:t>Bologna Education System since 2005</a:t>
          </a:r>
          <a:endParaRPr lang="en-US" sz="2700" kern="1200"/>
        </a:p>
      </dsp:txBody>
      <dsp:txXfrm>
        <a:off x="31613" y="795452"/>
        <a:ext cx="10452374" cy="584369"/>
      </dsp:txXfrm>
    </dsp:sp>
    <dsp:sp modelId="{CB8D14C0-29F5-4CAE-92BB-EFDBAC675B0A}">
      <dsp:nvSpPr>
        <dsp:cNvPr id="0" name=""/>
        <dsp:cNvSpPr/>
      </dsp:nvSpPr>
      <dsp:spPr>
        <a:xfrm>
          <a:off x="0" y="148919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bs-Latn-BA" sz="2700" kern="1200"/>
            <a:t>ECTS (180 – 120 – 180) with some exceptions</a:t>
          </a:r>
          <a:endParaRPr lang="en-US" sz="2700" kern="1200"/>
        </a:p>
      </dsp:txBody>
      <dsp:txXfrm>
        <a:off x="31613" y="1520807"/>
        <a:ext cx="10452374" cy="584369"/>
      </dsp:txXfrm>
    </dsp:sp>
    <dsp:sp modelId="{7951CED6-C086-45F0-97ED-E54B92BDC316}">
      <dsp:nvSpPr>
        <dsp:cNvPr id="0" name=""/>
        <dsp:cNvSpPr/>
      </dsp:nvSpPr>
      <dsp:spPr>
        <a:xfrm>
          <a:off x="0" y="221454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bs-Latn-BA" sz="2700" kern="1200"/>
            <a:t>Bachelor, Master, Integrated (BA+MA), PhD, Professonal studies</a:t>
          </a:r>
          <a:endParaRPr lang="en-US" sz="2700" kern="1200"/>
        </a:p>
      </dsp:txBody>
      <dsp:txXfrm>
        <a:off x="31613" y="2246162"/>
        <a:ext cx="10452374" cy="584369"/>
      </dsp:txXfrm>
    </dsp:sp>
    <dsp:sp modelId="{ED7FD899-48C0-4BE8-B2CD-3EA8B5512455}">
      <dsp:nvSpPr>
        <dsp:cNvPr id="0" name=""/>
        <dsp:cNvSpPr/>
      </dsp:nvSpPr>
      <dsp:spPr>
        <a:xfrm>
          <a:off x="0" y="2939904"/>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bs-Latn-BA" sz="2700" kern="1200"/>
            <a:t>12 Study programmes in English</a:t>
          </a:r>
          <a:endParaRPr lang="en-US" sz="2700" kern="1200"/>
        </a:p>
      </dsp:txBody>
      <dsp:txXfrm>
        <a:off x="31613" y="2971517"/>
        <a:ext cx="10452374" cy="584369"/>
      </dsp:txXfrm>
    </dsp:sp>
    <dsp:sp modelId="{910B3AF7-BB9C-493A-A5DA-249364E76452}">
      <dsp:nvSpPr>
        <dsp:cNvPr id="0" name=""/>
        <dsp:cNvSpPr/>
      </dsp:nvSpPr>
      <dsp:spPr>
        <a:xfrm>
          <a:off x="0" y="3665259"/>
          <a:ext cx="10515600" cy="6475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bs-Latn-BA" sz="2700" kern="1200"/>
            <a:t>300+ modules in „English-friendly“ language</a:t>
          </a:r>
          <a:endParaRPr lang="en-US" sz="2700" kern="1200"/>
        </a:p>
      </dsp:txBody>
      <dsp:txXfrm>
        <a:off x="31613" y="3696872"/>
        <a:ext cx="10452374" cy="584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34867-AD6D-45BF-9E26-0ACB7FADF6B4}">
      <dsp:nvSpPr>
        <dsp:cNvPr id="0" name=""/>
        <dsp:cNvSpPr/>
      </dsp:nvSpPr>
      <dsp:spPr>
        <a:xfrm>
          <a:off x="0"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a:t>Arts</a:t>
          </a:r>
          <a:endParaRPr lang="en-US" sz="4400" kern="1200"/>
        </a:p>
      </dsp:txBody>
      <dsp:txXfrm>
        <a:off x="0" y="39687"/>
        <a:ext cx="3286125" cy="1971675"/>
      </dsp:txXfrm>
    </dsp:sp>
    <dsp:sp modelId="{1F4D1F79-2A7E-4D1D-A06B-2EA40FBFF113}">
      <dsp:nvSpPr>
        <dsp:cNvPr id="0" name=""/>
        <dsp:cNvSpPr/>
      </dsp:nvSpPr>
      <dsp:spPr>
        <a:xfrm>
          <a:off x="3614737"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a:t>Humanities</a:t>
          </a:r>
          <a:endParaRPr lang="en-US" sz="4400" kern="1200"/>
        </a:p>
      </dsp:txBody>
      <dsp:txXfrm>
        <a:off x="3614737" y="39687"/>
        <a:ext cx="3286125" cy="1971675"/>
      </dsp:txXfrm>
    </dsp:sp>
    <dsp:sp modelId="{8302DEB7-184F-4536-8435-C5FC07278503}">
      <dsp:nvSpPr>
        <dsp:cNvPr id="0" name=""/>
        <dsp:cNvSpPr/>
      </dsp:nvSpPr>
      <dsp:spPr>
        <a:xfrm>
          <a:off x="7229475" y="39687"/>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a:t>Medicine</a:t>
          </a:r>
          <a:endParaRPr lang="en-US" sz="4400" kern="1200"/>
        </a:p>
      </dsp:txBody>
      <dsp:txXfrm>
        <a:off x="7229475" y="39687"/>
        <a:ext cx="3286125" cy="1971675"/>
      </dsp:txXfrm>
    </dsp:sp>
    <dsp:sp modelId="{71973697-39F4-4434-8F60-9FA01E1FA04E}">
      <dsp:nvSpPr>
        <dsp:cNvPr id="0" name=""/>
        <dsp:cNvSpPr/>
      </dsp:nvSpPr>
      <dsp:spPr>
        <a:xfrm>
          <a:off x="0"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a:t>Natural and Bio-technical</a:t>
          </a:r>
          <a:endParaRPr lang="en-US" sz="4400" kern="1200"/>
        </a:p>
      </dsp:txBody>
      <dsp:txXfrm>
        <a:off x="0" y="2339975"/>
        <a:ext cx="3286125" cy="1971675"/>
      </dsp:txXfrm>
    </dsp:sp>
    <dsp:sp modelId="{D2F4690B-25E1-4A76-8C3D-E326C1FF401C}">
      <dsp:nvSpPr>
        <dsp:cNvPr id="0" name=""/>
        <dsp:cNvSpPr/>
      </dsp:nvSpPr>
      <dsp:spPr>
        <a:xfrm>
          <a:off x="3614737"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a:t>Social</a:t>
          </a:r>
          <a:endParaRPr lang="en-US" sz="4400" kern="1200"/>
        </a:p>
      </dsp:txBody>
      <dsp:txXfrm>
        <a:off x="3614737" y="2339975"/>
        <a:ext cx="3286125" cy="1971675"/>
      </dsp:txXfrm>
    </dsp:sp>
    <dsp:sp modelId="{0F366F0E-538D-4D3A-9D6A-9B31475CE65A}">
      <dsp:nvSpPr>
        <dsp:cNvPr id="0" name=""/>
        <dsp:cNvSpPr/>
      </dsp:nvSpPr>
      <dsp:spPr>
        <a:xfrm>
          <a:off x="7229475" y="2339975"/>
          <a:ext cx="3286125" cy="1971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bs-Latn-BA" sz="4400" kern="1200"/>
            <a:t>Technical</a:t>
          </a:r>
          <a:endParaRPr lang="en-US" sz="4400" kern="1200"/>
        </a:p>
      </dsp:txBody>
      <dsp:txXfrm>
        <a:off x="7229475"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5B470E-E521-49C1-A75B-BB3B4753FE80}">
      <dsp:nvSpPr>
        <dsp:cNvPr id="0" name=""/>
        <dsp:cNvSpPr/>
      </dsp:nvSpPr>
      <dsp:spPr>
        <a:xfrm>
          <a:off x="0" y="417429"/>
          <a:ext cx="10515600" cy="604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6D7FC5-0DBA-4D84-838C-2ACD97BE2A0D}">
      <dsp:nvSpPr>
        <dsp:cNvPr id="0" name=""/>
        <dsp:cNvSpPr/>
      </dsp:nvSpPr>
      <dsp:spPr>
        <a:xfrm>
          <a:off x="525780" y="63189"/>
          <a:ext cx="7360920" cy="708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bs-Latn-BA" sz="2400" kern="1200"/>
            <a:t>HR Excellence in Research</a:t>
          </a:r>
          <a:endParaRPr lang="en-US" sz="2400" kern="1200"/>
        </a:p>
      </dsp:txBody>
      <dsp:txXfrm>
        <a:off x="560365" y="97774"/>
        <a:ext cx="7291750" cy="639310"/>
      </dsp:txXfrm>
    </dsp:sp>
    <dsp:sp modelId="{7305C8EE-62F3-419A-B7C2-317470D2C443}">
      <dsp:nvSpPr>
        <dsp:cNvPr id="0" name=""/>
        <dsp:cNvSpPr/>
      </dsp:nvSpPr>
      <dsp:spPr>
        <a:xfrm>
          <a:off x="0" y="1506069"/>
          <a:ext cx="10515600" cy="604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4800F-3070-413B-AE06-C2D17E7B1F6C}">
      <dsp:nvSpPr>
        <dsp:cNvPr id="0" name=""/>
        <dsp:cNvSpPr/>
      </dsp:nvSpPr>
      <dsp:spPr>
        <a:xfrm>
          <a:off x="525780" y="1151829"/>
          <a:ext cx="7360920" cy="7084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bs-Latn-BA" sz="2400" kern="1200"/>
            <a:t>HorizonEurope</a:t>
          </a:r>
          <a:endParaRPr lang="en-US" sz="2400" kern="1200"/>
        </a:p>
      </dsp:txBody>
      <dsp:txXfrm>
        <a:off x="560365" y="1186414"/>
        <a:ext cx="7291750" cy="639310"/>
      </dsp:txXfrm>
    </dsp:sp>
    <dsp:sp modelId="{09459B44-E0FF-4CCA-AEE5-DA65FE35677E}">
      <dsp:nvSpPr>
        <dsp:cNvPr id="0" name=""/>
        <dsp:cNvSpPr/>
      </dsp:nvSpPr>
      <dsp:spPr>
        <a:xfrm>
          <a:off x="0" y="2594709"/>
          <a:ext cx="10515600" cy="604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1825A5-108C-4DD4-960E-5F2A5413990C}">
      <dsp:nvSpPr>
        <dsp:cNvPr id="0" name=""/>
        <dsp:cNvSpPr/>
      </dsp:nvSpPr>
      <dsp:spPr>
        <a:xfrm>
          <a:off x="525780" y="2240469"/>
          <a:ext cx="7360920" cy="7084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bs-Latn-BA" sz="2400" kern="1200"/>
            <a:t>Cost</a:t>
          </a:r>
          <a:endParaRPr lang="en-US" sz="2400" kern="1200"/>
        </a:p>
      </dsp:txBody>
      <dsp:txXfrm>
        <a:off x="560365" y="2275054"/>
        <a:ext cx="7291750" cy="639310"/>
      </dsp:txXfrm>
    </dsp:sp>
    <dsp:sp modelId="{E3BD6757-94D9-4DFC-AC3A-6D204E571539}">
      <dsp:nvSpPr>
        <dsp:cNvPr id="0" name=""/>
        <dsp:cNvSpPr/>
      </dsp:nvSpPr>
      <dsp:spPr>
        <a:xfrm>
          <a:off x="0" y="3683349"/>
          <a:ext cx="10515600"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E9196C-F9F1-45F0-9DBB-2D859B5112DE}">
      <dsp:nvSpPr>
        <dsp:cNvPr id="0" name=""/>
        <dsp:cNvSpPr/>
      </dsp:nvSpPr>
      <dsp:spPr>
        <a:xfrm>
          <a:off x="525780" y="3329109"/>
          <a:ext cx="7360920" cy="7084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66800">
            <a:lnSpc>
              <a:spcPct val="90000"/>
            </a:lnSpc>
            <a:spcBef>
              <a:spcPct val="0"/>
            </a:spcBef>
            <a:spcAft>
              <a:spcPct val="35000"/>
            </a:spcAft>
            <a:buNone/>
          </a:pPr>
          <a:r>
            <a:rPr lang="bs-Latn-BA" sz="2400" kern="1200"/>
            <a:t>Capacity Building projects</a:t>
          </a:r>
          <a:endParaRPr lang="en-US" sz="2400" kern="1200"/>
        </a:p>
      </dsp:txBody>
      <dsp:txXfrm>
        <a:off x="560365" y="3363694"/>
        <a:ext cx="7291750" cy="639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92264-F9F3-4C2B-9276-059E5650D929}">
      <dsp:nvSpPr>
        <dsp:cNvPr id="0" name=""/>
        <dsp:cNvSpPr/>
      </dsp:nvSpPr>
      <dsp:spPr>
        <a:xfrm>
          <a:off x="211544" y="1914588"/>
          <a:ext cx="1081340" cy="5221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1965</a:t>
          </a:r>
        </a:p>
      </dsp:txBody>
      <dsp:txXfrm>
        <a:off x="211544" y="1914588"/>
        <a:ext cx="976908" cy="522160"/>
      </dsp:txXfrm>
    </dsp:sp>
    <dsp:sp modelId="{21D6A416-0A5F-464C-8EC2-637A1162DFBD}">
      <dsp:nvSpPr>
        <dsp:cNvPr id="0" name=""/>
        <dsp:cNvSpPr/>
      </dsp:nvSpPr>
      <dsp:spPr>
        <a:xfrm>
          <a:off x="1283" y="0"/>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Started in 1965 by signing the first memorandum of understanding with the University of Greisfwald, Germany</a:t>
          </a:r>
        </a:p>
      </dsp:txBody>
      <dsp:txXfrm>
        <a:off x="1283" y="0"/>
        <a:ext cx="1501861" cy="1392428"/>
      </dsp:txXfrm>
    </dsp:sp>
    <dsp:sp modelId="{3CD7881F-353F-4E9E-BFB2-1A0B44674FAC}">
      <dsp:nvSpPr>
        <dsp:cNvPr id="0" name=""/>
        <dsp:cNvSpPr/>
      </dsp:nvSpPr>
      <dsp:spPr>
        <a:xfrm>
          <a:off x="1292884" y="2175669"/>
          <a:ext cx="420521" cy="0"/>
        </a:xfrm>
        <a:custGeom>
          <a:avLst/>
          <a:gdLst/>
          <a:ahLst/>
          <a:cxnLst/>
          <a:rect l="0" t="0" r="0" b="0"/>
          <a:pathLst>
            <a:path>
              <a:moveTo>
                <a:pt x="0" y="0"/>
              </a:moveTo>
              <a:lnTo>
                <a:pt x="4205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1DA88E2-52E9-4DB8-90AC-558D2B430F30}">
      <dsp:nvSpPr>
        <dsp:cNvPr id="0" name=""/>
        <dsp:cNvSpPr/>
      </dsp:nvSpPr>
      <dsp:spPr>
        <a:xfrm>
          <a:off x="752214"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A3DE78B-471E-4296-955D-DF321414614A}">
      <dsp:nvSpPr>
        <dsp:cNvPr id="0" name=""/>
        <dsp:cNvSpPr/>
      </dsp:nvSpPr>
      <dsp:spPr>
        <a:xfrm>
          <a:off x="708701"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2E796-FF20-4D33-812A-68DFDFF4C190}">
      <dsp:nvSpPr>
        <dsp:cNvPr id="0" name=""/>
        <dsp:cNvSpPr/>
      </dsp:nvSpPr>
      <dsp:spPr>
        <a:xfrm>
          <a:off x="1713406" y="1914588"/>
          <a:ext cx="1081340" cy="5221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1970s – Summer</a:t>
          </a:r>
        </a:p>
      </dsp:txBody>
      <dsp:txXfrm>
        <a:off x="1873139" y="1991720"/>
        <a:ext cx="761874" cy="367896"/>
      </dsp:txXfrm>
    </dsp:sp>
    <dsp:sp modelId="{8DD399FF-5944-4C5F-8DFC-21AFA95FE715}">
      <dsp:nvSpPr>
        <dsp:cNvPr id="0" name=""/>
        <dsp:cNvSpPr/>
      </dsp:nvSpPr>
      <dsp:spPr>
        <a:xfrm>
          <a:off x="1503145" y="2958909"/>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schools with the USA</a:t>
          </a:r>
        </a:p>
      </dsp:txBody>
      <dsp:txXfrm>
        <a:off x="1503145" y="2958909"/>
        <a:ext cx="1501861" cy="1392428"/>
      </dsp:txXfrm>
    </dsp:sp>
    <dsp:sp modelId="{4AFA86D5-1BBF-45D6-A07C-3ABF85684CB6}">
      <dsp:nvSpPr>
        <dsp:cNvPr id="0" name=""/>
        <dsp:cNvSpPr/>
      </dsp:nvSpPr>
      <dsp:spPr>
        <a:xfrm>
          <a:off x="2794746" y="2175669"/>
          <a:ext cx="420521" cy="0"/>
        </a:xfrm>
        <a:custGeom>
          <a:avLst/>
          <a:gdLst/>
          <a:ahLst/>
          <a:cxnLst/>
          <a:rect l="0" t="0" r="0" b="0"/>
          <a:pathLst>
            <a:path>
              <a:moveTo>
                <a:pt x="0" y="0"/>
              </a:moveTo>
              <a:lnTo>
                <a:pt x="4205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DD9224-4A78-483B-BC45-9E2EC3A12E7E}">
      <dsp:nvSpPr>
        <dsp:cNvPr id="0" name=""/>
        <dsp:cNvSpPr/>
      </dsp:nvSpPr>
      <dsp:spPr>
        <a:xfrm>
          <a:off x="2254076"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FECD34A-667E-4591-99EB-604A9F616A23}">
      <dsp:nvSpPr>
        <dsp:cNvPr id="0" name=""/>
        <dsp:cNvSpPr/>
      </dsp:nvSpPr>
      <dsp:spPr>
        <a:xfrm>
          <a:off x="2210562"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B7DEA-5AA7-4D27-B6B8-15571710DE56}">
      <dsp:nvSpPr>
        <dsp:cNvPr id="0" name=""/>
        <dsp:cNvSpPr/>
      </dsp:nvSpPr>
      <dsp:spPr>
        <a:xfrm>
          <a:off x="3215267" y="1914588"/>
          <a:ext cx="1081340" cy="5221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1980</a:t>
          </a:r>
        </a:p>
      </dsp:txBody>
      <dsp:txXfrm>
        <a:off x="3375000" y="1991720"/>
        <a:ext cx="761874" cy="367896"/>
      </dsp:txXfrm>
    </dsp:sp>
    <dsp:sp modelId="{E4FC45A2-0463-4096-8E0B-63B6DD6FB9CD}">
      <dsp:nvSpPr>
        <dsp:cNvPr id="0" name=""/>
        <dsp:cNvSpPr/>
      </dsp:nvSpPr>
      <dsp:spPr>
        <a:xfrm>
          <a:off x="3005007" y="0"/>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accepting degree students from Middle East and Africa</a:t>
          </a:r>
        </a:p>
      </dsp:txBody>
      <dsp:txXfrm>
        <a:off x="3005007" y="0"/>
        <a:ext cx="1501861" cy="1392428"/>
      </dsp:txXfrm>
    </dsp:sp>
    <dsp:sp modelId="{B78C7590-714C-4D32-86F7-BF32C3B6C449}">
      <dsp:nvSpPr>
        <dsp:cNvPr id="0" name=""/>
        <dsp:cNvSpPr/>
      </dsp:nvSpPr>
      <dsp:spPr>
        <a:xfrm>
          <a:off x="4296608" y="2175669"/>
          <a:ext cx="420521" cy="0"/>
        </a:xfrm>
        <a:custGeom>
          <a:avLst/>
          <a:gdLst/>
          <a:ahLst/>
          <a:cxnLst/>
          <a:rect l="0" t="0" r="0" b="0"/>
          <a:pathLst>
            <a:path>
              <a:moveTo>
                <a:pt x="0" y="0"/>
              </a:moveTo>
              <a:lnTo>
                <a:pt x="4205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CA338F-F3AF-48FB-BFF0-626227BB7C6C}">
      <dsp:nvSpPr>
        <dsp:cNvPr id="0" name=""/>
        <dsp:cNvSpPr/>
      </dsp:nvSpPr>
      <dsp:spPr>
        <a:xfrm>
          <a:off x="3755938"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7BE7647-1C11-42DB-ACD5-13C6771271F9}">
      <dsp:nvSpPr>
        <dsp:cNvPr id="0" name=""/>
        <dsp:cNvSpPr/>
      </dsp:nvSpPr>
      <dsp:spPr>
        <a:xfrm>
          <a:off x="3712424"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A24BFC-8913-4654-AA63-9DFCDA66777E}">
      <dsp:nvSpPr>
        <dsp:cNvPr id="0" name=""/>
        <dsp:cNvSpPr/>
      </dsp:nvSpPr>
      <dsp:spPr>
        <a:xfrm>
          <a:off x="4717129" y="1914588"/>
          <a:ext cx="1081340" cy="5221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1984 – Winter</a:t>
          </a:r>
        </a:p>
      </dsp:txBody>
      <dsp:txXfrm>
        <a:off x="4876862" y="1991720"/>
        <a:ext cx="761874" cy="367896"/>
      </dsp:txXfrm>
    </dsp:sp>
    <dsp:sp modelId="{EABD3860-48CD-46A2-9513-711B6523057C}">
      <dsp:nvSpPr>
        <dsp:cNvPr id="0" name=""/>
        <dsp:cNvSpPr/>
      </dsp:nvSpPr>
      <dsp:spPr>
        <a:xfrm>
          <a:off x="4506869" y="2958909"/>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Olympic Games</a:t>
          </a:r>
        </a:p>
      </dsp:txBody>
      <dsp:txXfrm>
        <a:off x="4506869" y="2958909"/>
        <a:ext cx="1501861" cy="1392428"/>
      </dsp:txXfrm>
    </dsp:sp>
    <dsp:sp modelId="{CAB6F3E0-0B6C-41D2-BE75-668149549BEB}">
      <dsp:nvSpPr>
        <dsp:cNvPr id="0" name=""/>
        <dsp:cNvSpPr/>
      </dsp:nvSpPr>
      <dsp:spPr>
        <a:xfrm>
          <a:off x="5798470" y="2175669"/>
          <a:ext cx="420521" cy="0"/>
        </a:xfrm>
        <a:custGeom>
          <a:avLst/>
          <a:gdLst/>
          <a:ahLst/>
          <a:cxnLst/>
          <a:rect l="0" t="0" r="0" b="0"/>
          <a:pathLst>
            <a:path>
              <a:moveTo>
                <a:pt x="0" y="0"/>
              </a:moveTo>
              <a:lnTo>
                <a:pt x="4205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9C3F84-30B6-4B82-B8E1-8D8B1A536245}">
      <dsp:nvSpPr>
        <dsp:cNvPr id="0" name=""/>
        <dsp:cNvSpPr/>
      </dsp:nvSpPr>
      <dsp:spPr>
        <a:xfrm>
          <a:off x="5257800"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401AAB-3540-4B0E-8753-883670F56AC0}">
      <dsp:nvSpPr>
        <dsp:cNvPr id="0" name=""/>
        <dsp:cNvSpPr/>
      </dsp:nvSpPr>
      <dsp:spPr>
        <a:xfrm>
          <a:off x="5214286"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E8D76-2457-40D5-865B-38D84160A90F}">
      <dsp:nvSpPr>
        <dsp:cNvPr id="0" name=""/>
        <dsp:cNvSpPr/>
      </dsp:nvSpPr>
      <dsp:spPr>
        <a:xfrm>
          <a:off x="6218991" y="1914588"/>
          <a:ext cx="1081340" cy="5221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1992–1995</a:t>
          </a:r>
        </a:p>
      </dsp:txBody>
      <dsp:txXfrm>
        <a:off x="6378724" y="1991720"/>
        <a:ext cx="761874" cy="367896"/>
      </dsp:txXfrm>
    </dsp:sp>
    <dsp:sp modelId="{FA9E1A75-45D4-4DA3-AC4C-DFBB3B42B9FA}">
      <dsp:nvSpPr>
        <dsp:cNvPr id="0" name=""/>
        <dsp:cNvSpPr/>
      </dsp:nvSpPr>
      <dsp:spPr>
        <a:xfrm>
          <a:off x="6008730" y="0"/>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War and Agression in Bosnia and Herzegovina</a:t>
          </a:r>
        </a:p>
      </dsp:txBody>
      <dsp:txXfrm>
        <a:off x="6008730" y="0"/>
        <a:ext cx="1501861" cy="1392428"/>
      </dsp:txXfrm>
    </dsp:sp>
    <dsp:sp modelId="{9E450F4D-B473-42E4-A5FC-079E115662C6}">
      <dsp:nvSpPr>
        <dsp:cNvPr id="0" name=""/>
        <dsp:cNvSpPr/>
      </dsp:nvSpPr>
      <dsp:spPr>
        <a:xfrm>
          <a:off x="7300332" y="2175669"/>
          <a:ext cx="420521" cy="0"/>
        </a:xfrm>
        <a:custGeom>
          <a:avLst/>
          <a:gdLst/>
          <a:ahLst/>
          <a:cxnLst/>
          <a:rect l="0" t="0" r="0" b="0"/>
          <a:pathLst>
            <a:path>
              <a:moveTo>
                <a:pt x="0" y="0"/>
              </a:moveTo>
              <a:lnTo>
                <a:pt x="4205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123E17-FD0F-4153-B1E8-8DA26AB6CC26}">
      <dsp:nvSpPr>
        <dsp:cNvPr id="0" name=""/>
        <dsp:cNvSpPr/>
      </dsp:nvSpPr>
      <dsp:spPr>
        <a:xfrm>
          <a:off x="6759661"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1299FB-44AA-46D6-A8C6-E5955BE05843}">
      <dsp:nvSpPr>
        <dsp:cNvPr id="0" name=""/>
        <dsp:cNvSpPr/>
      </dsp:nvSpPr>
      <dsp:spPr>
        <a:xfrm>
          <a:off x="6716148"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B70356-BCC3-42FD-A5F8-20FAAC4E56F0}">
      <dsp:nvSpPr>
        <dsp:cNvPr id="0" name=""/>
        <dsp:cNvSpPr/>
      </dsp:nvSpPr>
      <dsp:spPr>
        <a:xfrm>
          <a:off x="7720853" y="1914588"/>
          <a:ext cx="1081340" cy="522160"/>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1996</a:t>
          </a:r>
        </a:p>
      </dsp:txBody>
      <dsp:txXfrm>
        <a:off x="7880586" y="1991720"/>
        <a:ext cx="761874" cy="367896"/>
      </dsp:txXfrm>
    </dsp:sp>
    <dsp:sp modelId="{5BB127A0-6729-48B1-9A70-B97199F61BA6}">
      <dsp:nvSpPr>
        <dsp:cNvPr id="0" name=""/>
        <dsp:cNvSpPr/>
      </dsp:nvSpPr>
      <dsp:spPr>
        <a:xfrm>
          <a:off x="7510592" y="2958909"/>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entering EU funds (Tempus)</a:t>
          </a:r>
        </a:p>
      </dsp:txBody>
      <dsp:txXfrm>
        <a:off x="7510592" y="2958909"/>
        <a:ext cx="1501861" cy="1392428"/>
      </dsp:txXfrm>
    </dsp:sp>
    <dsp:sp modelId="{FD6D1876-B897-49C7-9CEF-35614EA46228}">
      <dsp:nvSpPr>
        <dsp:cNvPr id="0" name=""/>
        <dsp:cNvSpPr/>
      </dsp:nvSpPr>
      <dsp:spPr>
        <a:xfrm>
          <a:off x="8802193" y="2175669"/>
          <a:ext cx="420521" cy="0"/>
        </a:xfrm>
        <a:custGeom>
          <a:avLst/>
          <a:gdLst/>
          <a:ahLst/>
          <a:cxnLst/>
          <a:rect l="0" t="0" r="0" b="0"/>
          <a:pathLst>
            <a:path>
              <a:moveTo>
                <a:pt x="0" y="0"/>
              </a:moveTo>
              <a:lnTo>
                <a:pt x="420521"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FA3407-9C04-46E2-9785-06D87D4F13DD}">
      <dsp:nvSpPr>
        <dsp:cNvPr id="0" name=""/>
        <dsp:cNvSpPr/>
      </dsp:nvSpPr>
      <dsp:spPr>
        <a:xfrm>
          <a:off x="8261523" y="2436749"/>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9FB90D0-BE40-40AC-9AEB-CED7455CB30F}">
      <dsp:nvSpPr>
        <dsp:cNvPr id="0" name=""/>
        <dsp:cNvSpPr/>
      </dsp:nvSpPr>
      <dsp:spPr>
        <a:xfrm>
          <a:off x="8218010" y="2871883"/>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C464F8-ADEC-4DD2-96B0-86972C46F56C}">
      <dsp:nvSpPr>
        <dsp:cNvPr id="0" name=""/>
        <dsp:cNvSpPr/>
      </dsp:nvSpPr>
      <dsp:spPr>
        <a:xfrm rot="10800000">
          <a:off x="9222715" y="1914588"/>
          <a:ext cx="1081340" cy="522160"/>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488950">
            <a:lnSpc>
              <a:spcPct val="90000"/>
            </a:lnSpc>
            <a:spcBef>
              <a:spcPct val="0"/>
            </a:spcBef>
            <a:spcAft>
              <a:spcPct val="35000"/>
            </a:spcAft>
            <a:buNone/>
          </a:pPr>
          <a:r>
            <a:rPr lang="en-US" sz="1100" kern="1200"/>
            <a:t>2007</a:t>
          </a:r>
        </a:p>
      </dsp:txBody>
      <dsp:txXfrm rot="10800000">
        <a:off x="9327147" y="1914588"/>
        <a:ext cx="976908" cy="522160"/>
      </dsp:txXfrm>
    </dsp:sp>
    <dsp:sp modelId="{DBC3B932-61DC-4D08-81DA-9FDD71BD988B}">
      <dsp:nvSpPr>
        <dsp:cNvPr id="0" name=""/>
        <dsp:cNvSpPr/>
      </dsp:nvSpPr>
      <dsp:spPr>
        <a:xfrm>
          <a:off x="9012454" y="0"/>
          <a:ext cx="1501861"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entering Erasmus Mundus Action 2 External Window</a:t>
          </a:r>
        </a:p>
      </dsp:txBody>
      <dsp:txXfrm>
        <a:off x="9012454" y="0"/>
        <a:ext cx="1501861" cy="1392428"/>
      </dsp:txXfrm>
    </dsp:sp>
    <dsp:sp modelId="{A349D6E4-EFAF-4777-A09F-7E44D63F5618}">
      <dsp:nvSpPr>
        <dsp:cNvPr id="0" name=""/>
        <dsp:cNvSpPr/>
      </dsp:nvSpPr>
      <dsp:spPr>
        <a:xfrm>
          <a:off x="9763385" y="1479454"/>
          <a:ext cx="0" cy="4351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7D162BA-64E1-4DB9-BC9E-74BBCDCE65D6}">
      <dsp:nvSpPr>
        <dsp:cNvPr id="0" name=""/>
        <dsp:cNvSpPr/>
      </dsp:nvSpPr>
      <dsp:spPr>
        <a:xfrm>
          <a:off x="9719872" y="1392428"/>
          <a:ext cx="87026" cy="8702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16B4A-271D-4386-A6AC-80F166B0DAF6}">
      <dsp:nvSpPr>
        <dsp:cNvPr id="0" name=""/>
        <dsp:cNvSpPr/>
      </dsp:nvSpPr>
      <dsp:spPr>
        <a:xfrm>
          <a:off x="0" y="91812"/>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a:t>Officially started in 2007 through Erasmus Mundus</a:t>
          </a:r>
          <a:endParaRPr lang="en-US" sz="1900" kern="1200"/>
        </a:p>
      </dsp:txBody>
      <dsp:txXfrm>
        <a:off x="22246" y="114058"/>
        <a:ext cx="10471108" cy="411223"/>
      </dsp:txXfrm>
    </dsp:sp>
    <dsp:sp modelId="{EA43A5BB-5FE3-4B7D-8F08-E7F8645DAD86}">
      <dsp:nvSpPr>
        <dsp:cNvPr id="0" name=""/>
        <dsp:cNvSpPr/>
      </dsp:nvSpPr>
      <dsp:spPr>
        <a:xfrm>
          <a:off x="0" y="602247"/>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a:t>2014 entered Erasmus+</a:t>
          </a:r>
          <a:endParaRPr lang="en-US" sz="1900" kern="1200"/>
        </a:p>
      </dsp:txBody>
      <dsp:txXfrm>
        <a:off x="22246" y="624493"/>
        <a:ext cx="10471108" cy="411223"/>
      </dsp:txXfrm>
    </dsp:sp>
    <dsp:sp modelId="{27C02251-9855-4293-8322-73AC2BF5E4BE}">
      <dsp:nvSpPr>
        <dsp:cNvPr id="0" name=""/>
        <dsp:cNvSpPr/>
      </dsp:nvSpPr>
      <dsp:spPr>
        <a:xfrm>
          <a:off x="0" y="1112682"/>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a:t>2021 entered 2nd phase of Erasmus+</a:t>
          </a:r>
          <a:endParaRPr lang="en-US" sz="1900" kern="1200"/>
        </a:p>
      </dsp:txBody>
      <dsp:txXfrm>
        <a:off x="22246" y="1134928"/>
        <a:ext cx="10471108" cy="411223"/>
      </dsp:txXfrm>
    </dsp:sp>
    <dsp:sp modelId="{5331DE14-B9A5-4ABD-AD4D-E3E7CBEDEEC7}">
      <dsp:nvSpPr>
        <dsp:cNvPr id="0" name=""/>
        <dsp:cNvSpPr/>
      </dsp:nvSpPr>
      <dsp:spPr>
        <a:xfrm>
          <a:off x="0" y="1623117"/>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b="1" kern="1200"/>
            <a:t>2022 signed Erasmus Charter for Higher Education 2021-2027</a:t>
          </a:r>
          <a:endParaRPr lang="en-US" sz="1900" kern="1200"/>
        </a:p>
      </dsp:txBody>
      <dsp:txXfrm>
        <a:off x="22246" y="1645363"/>
        <a:ext cx="10471108" cy="411223"/>
      </dsp:txXfrm>
    </dsp:sp>
    <dsp:sp modelId="{B04C5EFC-7756-4AAA-A97D-3001889EE0B9}">
      <dsp:nvSpPr>
        <dsp:cNvPr id="0" name=""/>
        <dsp:cNvSpPr/>
      </dsp:nvSpPr>
      <dsp:spPr>
        <a:xfrm>
          <a:off x="0" y="2133552"/>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a:t>BA SARAJEV01</a:t>
          </a:r>
          <a:endParaRPr lang="en-US" sz="1900" kern="1200"/>
        </a:p>
      </dsp:txBody>
      <dsp:txXfrm>
        <a:off x="22246" y="2155798"/>
        <a:ext cx="10471108" cy="411223"/>
      </dsp:txXfrm>
    </dsp:sp>
    <dsp:sp modelId="{F1CAF01A-E79C-40BD-8ADE-6746371FF042}">
      <dsp:nvSpPr>
        <dsp:cNvPr id="0" name=""/>
        <dsp:cNvSpPr/>
      </dsp:nvSpPr>
      <dsp:spPr>
        <a:xfrm>
          <a:off x="0" y="2643987"/>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a:t>Incoming mobilities (per year):</a:t>
          </a:r>
          <a:endParaRPr lang="en-US" sz="1900" kern="1200"/>
        </a:p>
      </dsp:txBody>
      <dsp:txXfrm>
        <a:off x="22246" y="2666233"/>
        <a:ext cx="10471108" cy="411223"/>
      </dsp:txXfrm>
    </dsp:sp>
    <dsp:sp modelId="{BB856EF5-E1EE-4483-B5FB-7C67E4EDFE90}">
      <dsp:nvSpPr>
        <dsp:cNvPr id="0" name=""/>
        <dsp:cNvSpPr/>
      </dsp:nvSpPr>
      <dsp:spPr>
        <a:xfrm>
          <a:off x="0" y="3099702"/>
          <a:ext cx="105156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bs-Latn-BA" sz="1500" kern="1200"/>
            <a:t>Students: approx. 100</a:t>
          </a:r>
          <a:endParaRPr lang="en-US" sz="1500" kern="1200"/>
        </a:p>
        <a:p>
          <a:pPr marL="114300" lvl="1" indent="-114300" algn="l" defTabSz="666750">
            <a:lnSpc>
              <a:spcPct val="90000"/>
            </a:lnSpc>
            <a:spcBef>
              <a:spcPct val="0"/>
            </a:spcBef>
            <a:spcAft>
              <a:spcPct val="20000"/>
            </a:spcAft>
            <a:buChar char="•"/>
          </a:pPr>
          <a:r>
            <a:rPr lang="bs-Latn-BA" sz="1500" kern="1200"/>
            <a:t>Staff: approx. 150</a:t>
          </a:r>
          <a:endParaRPr lang="en-US" sz="1500" kern="1200"/>
        </a:p>
      </dsp:txBody>
      <dsp:txXfrm>
        <a:off x="0" y="3099702"/>
        <a:ext cx="10515600" cy="521122"/>
      </dsp:txXfrm>
    </dsp:sp>
    <dsp:sp modelId="{C95D4FDE-B235-42AA-BA42-2F14205FA80D}">
      <dsp:nvSpPr>
        <dsp:cNvPr id="0" name=""/>
        <dsp:cNvSpPr/>
      </dsp:nvSpPr>
      <dsp:spPr>
        <a:xfrm>
          <a:off x="0" y="3620825"/>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s-Latn-BA" sz="1900" kern="1200"/>
            <a:t>Outgoing mobilities (per year): :</a:t>
          </a:r>
          <a:endParaRPr lang="en-US" sz="1900" kern="1200"/>
        </a:p>
      </dsp:txBody>
      <dsp:txXfrm>
        <a:off x="22246" y="3643071"/>
        <a:ext cx="10471108" cy="411223"/>
      </dsp:txXfrm>
    </dsp:sp>
    <dsp:sp modelId="{C297CB87-03D7-41A0-B588-03BDC81AED37}">
      <dsp:nvSpPr>
        <dsp:cNvPr id="0" name=""/>
        <dsp:cNvSpPr/>
      </dsp:nvSpPr>
      <dsp:spPr>
        <a:xfrm>
          <a:off x="0" y="4076540"/>
          <a:ext cx="1051560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bs-Latn-BA" sz="1500" kern="1200"/>
            <a:t>Students: approx. 200</a:t>
          </a:r>
          <a:endParaRPr lang="en-US" sz="1500" kern="1200"/>
        </a:p>
        <a:p>
          <a:pPr marL="114300" lvl="1" indent="-114300" algn="l" defTabSz="666750">
            <a:lnSpc>
              <a:spcPct val="90000"/>
            </a:lnSpc>
            <a:spcBef>
              <a:spcPct val="0"/>
            </a:spcBef>
            <a:spcAft>
              <a:spcPct val="20000"/>
            </a:spcAft>
            <a:buChar char="•"/>
          </a:pPr>
          <a:r>
            <a:rPr lang="bs-Latn-BA" sz="1500" kern="1200"/>
            <a:t>Staff: approx. 150</a:t>
          </a:r>
          <a:endParaRPr lang="en-US" sz="1500" kern="1200"/>
        </a:p>
      </dsp:txBody>
      <dsp:txXfrm>
        <a:off x="0" y="4076540"/>
        <a:ext cx="10515600" cy="5211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C2D7-A809-4B1D-B600-F6A4D1006650}">
      <dsp:nvSpPr>
        <dsp:cNvPr id="0" name=""/>
        <dsp:cNvSpPr/>
      </dsp:nvSpPr>
      <dsp:spPr>
        <a:xfrm>
          <a:off x="0" y="388718"/>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7C7196-3B4A-4AD2-83CF-A8D648D2DA41}">
      <dsp:nvSpPr>
        <dsp:cNvPr id="0" name=""/>
        <dsp:cNvSpPr/>
      </dsp:nvSpPr>
      <dsp:spPr>
        <a:xfrm>
          <a:off x="525780" y="108278"/>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bs-Latn-BA" sz="1900" kern="1200"/>
            <a:t>Active KA171 agreements: 214</a:t>
          </a:r>
          <a:endParaRPr lang="en-US" sz="1900" kern="1200"/>
        </a:p>
      </dsp:txBody>
      <dsp:txXfrm>
        <a:off x="553160" y="135658"/>
        <a:ext cx="7306160" cy="506120"/>
      </dsp:txXfrm>
    </dsp:sp>
    <dsp:sp modelId="{F16BA4B0-D4DA-4E8F-92D1-C7C8F4A07EEF}">
      <dsp:nvSpPr>
        <dsp:cNvPr id="0" name=""/>
        <dsp:cNvSpPr/>
      </dsp:nvSpPr>
      <dsp:spPr>
        <a:xfrm>
          <a:off x="0" y="1250559"/>
          <a:ext cx="10515600" cy="2992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bs-Latn-BA" sz="1900" kern="1200"/>
            <a:t>Incoming 414</a:t>
          </a:r>
          <a:endParaRPr lang="en-US" sz="1900" kern="1200"/>
        </a:p>
        <a:p>
          <a:pPr marL="342900" lvl="2" indent="-171450" algn="l" defTabSz="844550">
            <a:lnSpc>
              <a:spcPct val="90000"/>
            </a:lnSpc>
            <a:spcBef>
              <a:spcPct val="0"/>
            </a:spcBef>
            <a:spcAft>
              <a:spcPct val="15000"/>
            </a:spcAft>
            <a:buChar char="•"/>
          </a:pPr>
          <a:r>
            <a:rPr lang="bs-Latn-BA" sz="1900" kern="1200"/>
            <a:t>Student: 92</a:t>
          </a:r>
          <a:endParaRPr lang="en-US" sz="1900" kern="1200"/>
        </a:p>
        <a:p>
          <a:pPr marL="342900" lvl="2" indent="-171450" algn="l" defTabSz="844550">
            <a:lnSpc>
              <a:spcPct val="90000"/>
            </a:lnSpc>
            <a:spcBef>
              <a:spcPct val="0"/>
            </a:spcBef>
            <a:spcAft>
              <a:spcPct val="15000"/>
            </a:spcAft>
            <a:buChar char="•"/>
          </a:pPr>
          <a:r>
            <a:rPr lang="bs-Latn-BA" sz="1900" kern="1200"/>
            <a:t>Teaching staff: 150</a:t>
          </a:r>
          <a:endParaRPr lang="en-US" sz="1900" kern="1200"/>
        </a:p>
        <a:p>
          <a:pPr marL="342900" lvl="2" indent="-171450" algn="l" defTabSz="844550">
            <a:lnSpc>
              <a:spcPct val="90000"/>
            </a:lnSpc>
            <a:spcBef>
              <a:spcPct val="0"/>
            </a:spcBef>
            <a:spcAft>
              <a:spcPct val="15000"/>
            </a:spcAft>
            <a:buChar char="•"/>
          </a:pPr>
          <a:r>
            <a:rPr lang="bs-Latn-BA" sz="1900" kern="1200"/>
            <a:t>Training: 72 (majority coming for staff weeks organized at UNSA)</a:t>
          </a:r>
          <a:endParaRPr lang="en-US" sz="1900" kern="1200"/>
        </a:p>
        <a:p>
          <a:pPr marL="171450" lvl="1" indent="-171450" algn="l" defTabSz="844550">
            <a:lnSpc>
              <a:spcPct val="90000"/>
            </a:lnSpc>
            <a:spcBef>
              <a:spcPct val="0"/>
            </a:spcBef>
            <a:spcAft>
              <a:spcPct val="15000"/>
            </a:spcAft>
            <a:buChar char="•"/>
          </a:pPr>
          <a:r>
            <a:rPr lang="bs-Latn-BA" sz="1900" kern="1200"/>
            <a:t>Outgoing 434</a:t>
          </a:r>
          <a:endParaRPr lang="en-US" sz="1900" kern="1200"/>
        </a:p>
        <a:p>
          <a:pPr marL="342900" lvl="2" indent="-171450" algn="l" defTabSz="844550">
            <a:lnSpc>
              <a:spcPct val="90000"/>
            </a:lnSpc>
            <a:spcBef>
              <a:spcPct val="0"/>
            </a:spcBef>
            <a:spcAft>
              <a:spcPct val="15000"/>
            </a:spcAft>
            <a:buChar char="•"/>
          </a:pPr>
          <a:r>
            <a:rPr lang="bs-Latn-BA" sz="1900" kern="1200"/>
            <a:t>Students: 206</a:t>
          </a:r>
          <a:endParaRPr lang="en-US" sz="1900" kern="1200"/>
        </a:p>
        <a:p>
          <a:pPr marL="342900" lvl="2" indent="-171450" algn="l" defTabSz="844550">
            <a:lnSpc>
              <a:spcPct val="90000"/>
            </a:lnSpc>
            <a:spcBef>
              <a:spcPct val="0"/>
            </a:spcBef>
            <a:spcAft>
              <a:spcPct val="15000"/>
            </a:spcAft>
            <a:buChar char="•"/>
          </a:pPr>
          <a:r>
            <a:rPr lang="bs-Latn-BA" sz="1900" kern="1200"/>
            <a:t>Teaching staff: 192</a:t>
          </a:r>
          <a:endParaRPr lang="en-US" sz="1900" kern="1200"/>
        </a:p>
        <a:p>
          <a:pPr marL="342900" lvl="2" indent="-171450" algn="l" defTabSz="844550">
            <a:lnSpc>
              <a:spcPct val="90000"/>
            </a:lnSpc>
            <a:spcBef>
              <a:spcPct val="0"/>
            </a:spcBef>
            <a:spcAft>
              <a:spcPct val="15000"/>
            </a:spcAft>
            <a:buChar char="•"/>
          </a:pPr>
          <a:r>
            <a:rPr lang="bs-Latn-BA" sz="1900" kern="1200"/>
            <a:t>Training staff: 36</a:t>
          </a:r>
          <a:endParaRPr lang="en-US" sz="1900" kern="1200"/>
        </a:p>
      </dsp:txBody>
      <dsp:txXfrm>
        <a:off x="0" y="1250559"/>
        <a:ext cx="10515600" cy="2992500"/>
      </dsp:txXfrm>
    </dsp:sp>
    <dsp:sp modelId="{6EC197A6-EAA2-4030-AB59-2071A943E8ED}">
      <dsp:nvSpPr>
        <dsp:cNvPr id="0" name=""/>
        <dsp:cNvSpPr/>
      </dsp:nvSpPr>
      <dsp:spPr>
        <a:xfrm>
          <a:off x="525780" y="97011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bs-Latn-BA" sz="1900" kern="1200"/>
            <a:t>Erasmus mobilities at UNSA (in 2024): 748</a:t>
          </a:r>
          <a:endParaRPr lang="en-US" sz="1900" kern="1200"/>
        </a:p>
      </dsp:txBody>
      <dsp:txXfrm>
        <a:off x="553160" y="997499"/>
        <a:ext cx="730616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6BBB3-6609-45E8-9603-41DE59CD383A}" type="datetimeFigureOut">
              <a:rPr lang="bs-Latn-BA" smtClean="0"/>
              <a:t>10. 3. 2025.</a:t>
            </a:fld>
            <a:endParaRPr lang="bs-Latn-B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A50D0-D095-4A5A-A8DE-84EB431CE393}" type="slidenum">
              <a:rPr lang="bs-Latn-BA" smtClean="0"/>
              <a:t>‹#›</a:t>
            </a:fld>
            <a:endParaRPr lang="bs-Latn-BA"/>
          </a:p>
        </p:txBody>
      </p:sp>
    </p:spTree>
    <p:extLst>
      <p:ext uri="{BB962C8B-B14F-4D97-AF65-F5344CB8AC3E}">
        <p14:creationId xmlns:p14="http://schemas.microsoft.com/office/powerpoint/2010/main" val="2752198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a:p>
        </p:txBody>
      </p:sp>
      <p:sp>
        <p:nvSpPr>
          <p:cNvPr id="4" name="Slide Number Placeholder 3"/>
          <p:cNvSpPr>
            <a:spLocks noGrp="1"/>
          </p:cNvSpPr>
          <p:nvPr>
            <p:ph type="sldNum" sz="quarter" idx="5"/>
          </p:nvPr>
        </p:nvSpPr>
        <p:spPr/>
        <p:txBody>
          <a:bodyPr/>
          <a:lstStyle/>
          <a:p>
            <a:fld id="{28EA50D0-D095-4A5A-A8DE-84EB431CE393}" type="slidenum">
              <a:rPr lang="bs-Latn-BA" smtClean="0"/>
              <a:t>1</a:t>
            </a:fld>
            <a:endParaRPr lang="bs-Latn-BA"/>
          </a:p>
        </p:txBody>
      </p:sp>
    </p:spTree>
    <p:extLst>
      <p:ext uri="{BB962C8B-B14F-4D97-AF65-F5344CB8AC3E}">
        <p14:creationId xmlns:p14="http://schemas.microsoft.com/office/powerpoint/2010/main" val="302872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EC776-E369-54BF-C072-061E901628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s-Latn-BA"/>
          </a:p>
        </p:txBody>
      </p:sp>
      <p:sp>
        <p:nvSpPr>
          <p:cNvPr id="3" name="Subtitle 2">
            <a:extLst>
              <a:ext uri="{FF2B5EF4-FFF2-40B4-BE49-F238E27FC236}">
                <a16:creationId xmlns:a16="http://schemas.microsoft.com/office/drawing/2014/main" id="{F82BF939-E97D-484A-4245-493A50FC1F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s-Latn-BA"/>
          </a:p>
        </p:txBody>
      </p:sp>
      <p:sp>
        <p:nvSpPr>
          <p:cNvPr id="4" name="Date Placeholder 3">
            <a:extLst>
              <a:ext uri="{FF2B5EF4-FFF2-40B4-BE49-F238E27FC236}">
                <a16:creationId xmlns:a16="http://schemas.microsoft.com/office/drawing/2014/main" id="{12242898-5617-6E18-B86C-6B293686B161}"/>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5" name="Footer Placeholder 4">
            <a:extLst>
              <a:ext uri="{FF2B5EF4-FFF2-40B4-BE49-F238E27FC236}">
                <a16:creationId xmlns:a16="http://schemas.microsoft.com/office/drawing/2014/main" id="{2090D65B-66AA-F8A9-3BA5-9318D51D9035}"/>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783F6172-2938-6E62-9BCE-F4A5B7899C75}"/>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261165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1643-C2EC-1B72-4C91-478FAD3EF390}"/>
              </a:ext>
            </a:extLst>
          </p:cNvPr>
          <p:cNvSpPr>
            <a:spLocks noGrp="1"/>
          </p:cNvSpPr>
          <p:nvPr>
            <p:ph type="title"/>
          </p:nvPr>
        </p:nvSpPr>
        <p:spPr/>
        <p:txBody>
          <a:bodyPr/>
          <a:lstStyle/>
          <a:p>
            <a:r>
              <a:rPr lang="en-US"/>
              <a:t>Click to edit Master title style</a:t>
            </a:r>
            <a:endParaRPr lang="bs-Latn-BA"/>
          </a:p>
        </p:txBody>
      </p:sp>
      <p:sp>
        <p:nvSpPr>
          <p:cNvPr id="3" name="Vertical Text Placeholder 2">
            <a:extLst>
              <a:ext uri="{FF2B5EF4-FFF2-40B4-BE49-F238E27FC236}">
                <a16:creationId xmlns:a16="http://schemas.microsoft.com/office/drawing/2014/main" id="{CA376C4E-D6CB-1951-87C1-46EC707D87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56A85409-7F7D-C7B4-CD01-3FA64F3D0C1F}"/>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5" name="Footer Placeholder 4">
            <a:extLst>
              <a:ext uri="{FF2B5EF4-FFF2-40B4-BE49-F238E27FC236}">
                <a16:creationId xmlns:a16="http://schemas.microsoft.com/office/drawing/2014/main" id="{48B92EA5-D91C-2948-6E76-C9D240A10C32}"/>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A60183D1-842C-8239-3FFB-8FD8B2599DC9}"/>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3697387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131F03-0A32-E469-E60B-1758A2CA5A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bs-Latn-BA"/>
          </a:p>
        </p:txBody>
      </p:sp>
      <p:sp>
        <p:nvSpPr>
          <p:cNvPr id="3" name="Vertical Text Placeholder 2">
            <a:extLst>
              <a:ext uri="{FF2B5EF4-FFF2-40B4-BE49-F238E27FC236}">
                <a16:creationId xmlns:a16="http://schemas.microsoft.com/office/drawing/2014/main" id="{58D3BB63-2B8C-0460-ED63-079D4F02B6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04BE15AB-3A8F-832C-86CF-65AFABEF753F}"/>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5" name="Footer Placeholder 4">
            <a:extLst>
              <a:ext uri="{FF2B5EF4-FFF2-40B4-BE49-F238E27FC236}">
                <a16:creationId xmlns:a16="http://schemas.microsoft.com/office/drawing/2014/main" id="{094E9A04-B4E7-CC67-DC0D-3F003678AA04}"/>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8A61CA29-A5ED-E75D-C357-3C5BB9031AEA}"/>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272199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BB321-1932-7922-80A5-076FEF3FB1B2}"/>
              </a:ext>
            </a:extLst>
          </p:cNvPr>
          <p:cNvSpPr>
            <a:spLocks noGrp="1"/>
          </p:cNvSpPr>
          <p:nvPr>
            <p:ph type="title"/>
          </p:nvPr>
        </p:nvSpPr>
        <p:spPr/>
        <p:txBody>
          <a:bodyPr/>
          <a:lstStyle/>
          <a:p>
            <a:r>
              <a:rPr lang="en-US"/>
              <a:t>Click to edit Master title style</a:t>
            </a:r>
            <a:endParaRPr lang="bs-Latn-BA"/>
          </a:p>
        </p:txBody>
      </p:sp>
      <p:sp>
        <p:nvSpPr>
          <p:cNvPr id="3" name="Content Placeholder 2">
            <a:extLst>
              <a:ext uri="{FF2B5EF4-FFF2-40B4-BE49-F238E27FC236}">
                <a16:creationId xmlns:a16="http://schemas.microsoft.com/office/drawing/2014/main" id="{0F7E5372-1891-96D0-0DD3-7C90B4363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19EAD71B-B33B-8FF3-3475-41C5439CF2DF}"/>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5" name="Footer Placeholder 4">
            <a:extLst>
              <a:ext uri="{FF2B5EF4-FFF2-40B4-BE49-F238E27FC236}">
                <a16:creationId xmlns:a16="http://schemas.microsoft.com/office/drawing/2014/main" id="{B09608E1-3C8F-6ADB-6585-EF79BD36566B}"/>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62D5CB14-4706-E763-F87D-8606D594B14D}"/>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69665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F3DB-8116-DBDC-F5BD-DD048DE6E9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s-Latn-BA"/>
          </a:p>
        </p:txBody>
      </p:sp>
      <p:sp>
        <p:nvSpPr>
          <p:cNvPr id="3" name="Text Placeholder 2">
            <a:extLst>
              <a:ext uri="{FF2B5EF4-FFF2-40B4-BE49-F238E27FC236}">
                <a16:creationId xmlns:a16="http://schemas.microsoft.com/office/drawing/2014/main" id="{9EBFD94C-E579-84A4-C239-C45391360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13FA28-6460-5C92-6C93-AE9B3B4BC6EE}"/>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5" name="Footer Placeholder 4">
            <a:extLst>
              <a:ext uri="{FF2B5EF4-FFF2-40B4-BE49-F238E27FC236}">
                <a16:creationId xmlns:a16="http://schemas.microsoft.com/office/drawing/2014/main" id="{A94E750A-A04C-CD97-18B8-11866F72B2AC}"/>
              </a:ext>
            </a:extLst>
          </p:cNvPr>
          <p:cNvSpPr>
            <a:spLocks noGrp="1"/>
          </p:cNvSpPr>
          <p:nvPr>
            <p:ph type="ftr" sz="quarter" idx="11"/>
          </p:nvPr>
        </p:nvSpPr>
        <p:spPr/>
        <p:txBody>
          <a:bodyPr/>
          <a:lstStyle/>
          <a:p>
            <a:endParaRPr lang="bs-Latn-BA"/>
          </a:p>
        </p:txBody>
      </p:sp>
      <p:sp>
        <p:nvSpPr>
          <p:cNvPr id="6" name="Slide Number Placeholder 5">
            <a:extLst>
              <a:ext uri="{FF2B5EF4-FFF2-40B4-BE49-F238E27FC236}">
                <a16:creationId xmlns:a16="http://schemas.microsoft.com/office/drawing/2014/main" id="{55DA7C92-A209-8F11-1187-EAACC32764ED}"/>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298529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2D3B0-21AE-F2F5-99F0-4C5D5C26CE91}"/>
              </a:ext>
            </a:extLst>
          </p:cNvPr>
          <p:cNvSpPr>
            <a:spLocks noGrp="1"/>
          </p:cNvSpPr>
          <p:nvPr>
            <p:ph type="title"/>
          </p:nvPr>
        </p:nvSpPr>
        <p:spPr/>
        <p:txBody>
          <a:bodyPr/>
          <a:lstStyle/>
          <a:p>
            <a:r>
              <a:rPr lang="en-US"/>
              <a:t>Click to edit Master title style</a:t>
            </a:r>
            <a:endParaRPr lang="bs-Latn-BA"/>
          </a:p>
        </p:txBody>
      </p:sp>
      <p:sp>
        <p:nvSpPr>
          <p:cNvPr id="3" name="Content Placeholder 2">
            <a:extLst>
              <a:ext uri="{FF2B5EF4-FFF2-40B4-BE49-F238E27FC236}">
                <a16:creationId xmlns:a16="http://schemas.microsoft.com/office/drawing/2014/main" id="{4EF00BD1-35EB-488D-3305-F7989BAFC4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Content Placeholder 3">
            <a:extLst>
              <a:ext uri="{FF2B5EF4-FFF2-40B4-BE49-F238E27FC236}">
                <a16:creationId xmlns:a16="http://schemas.microsoft.com/office/drawing/2014/main" id="{2DB453FA-EE13-BCD3-D63B-F0A563D902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Date Placeholder 4">
            <a:extLst>
              <a:ext uri="{FF2B5EF4-FFF2-40B4-BE49-F238E27FC236}">
                <a16:creationId xmlns:a16="http://schemas.microsoft.com/office/drawing/2014/main" id="{174BA708-5023-5155-4CAD-A923587BA686}"/>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6" name="Footer Placeholder 5">
            <a:extLst>
              <a:ext uri="{FF2B5EF4-FFF2-40B4-BE49-F238E27FC236}">
                <a16:creationId xmlns:a16="http://schemas.microsoft.com/office/drawing/2014/main" id="{947993CA-3041-9BDB-CF4A-B75D99343B5A}"/>
              </a:ext>
            </a:extLst>
          </p:cNvPr>
          <p:cNvSpPr>
            <a:spLocks noGrp="1"/>
          </p:cNvSpPr>
          <p:nvPr>
            <p:ph type="ftr" sz="quarter" idx="11"/>
          </p:nvPr>
        </p:nvSpPr>
        <p:spPr/>
        <p:txBody>
          <a:bodyPr/>
          <a:lstStyle/>
          <a:p>
            <a:endParaRPr lang="bs-Latn-BA"/>
          </a:p>
        </p:txBody>
      </p:sp>
      <p:sp>
        <p:nvSpPr>
          <p:cNvPr id="7" name="Slide Number Placeholder 6">
            <a:extLst>
              <a:ext uri="{FF2B5EF4-FFF2-40B4-BE49-F238E27FC236}">
                <a16:creationId xmlns:a16="http://schemas.microsoft.com/office/drawing/2014/main" id="{F6AD95EB-6A93-D3E7-48F0-DFB972D07B29}"/>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367040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A6D0-EF20-0CD6-0922-35CF2CA92425}"/>
              </a:ext>
            </a:extLst>
          </p:cNvPr>
          <p:cNvSpPr>
            <a:spLocks noGrp="1"/>
          </p:cNvSpPr>
          <p:nvPr>
            <p:ph type="title"/>
          </p:nvPr>
        </p:nvSpPr>
        <p:spPr>
          <a:xfrm>
            <a:off x="839788" y="365125"/>
            <a:ext cx="10515600" cy="1325563"/>
          </a:xfrm>
        </p:spPr>
        <p:txBody>
          <a:bodyPr/>
          <a:lstStyle/>
          <a:p>
            <a:r>
              <a:rPr lang="en-US"/>
              <a:t>Click to edit Master title style</a:t>
            </a:r>
            <a:endParaRPr lang="bs-Latn-BA"/>
          </a:p>
        </p:txBody>
      </p:sp>
      <p:sp>
        <p:nvSpPr>
          <p:cNvPr id="3" name="Text Placeholder 2">
            <a:extLst>
              <a:ext uri="{FF2B5EF4-FFF2-40B4-BE49-F238E27FC236}">
                <a16:creationId xmlns:a16="http://schemas.microsoft.com/office/drawing/2014/main" id="{52496209-DDFE-10B7-C668-06248C2AF7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E19F54-EAF7-73D4-742C-759764FFF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5" name="Text Placeholder 4">
            <a:extLst>
              <a:ext uri="{FF2B5EF4-FFF2-40B4-BE49-F238E27FC236}">
                <a16:creationId xmlns:a16="http://schemas.microsoft.com/office/drawing/2014/main" id="{46D403B6-7912-7A11-E79C-699059FCDE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2850DC-AE95-D498-B85B-B96119360E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7" name="Date Placeholder 6">
            <a:extLst>
              <a:ext uri="{FF2B5EF4-FFF2-40B4-BE49-F238E27FC236}">
                <a16:creationId xmlns:a16="http://schemas.microsoft.com/office/drawing/2014/main" id="{9371F498-BC33-55AB-CD27-8F49ABFD43BD}"/>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8" name="Footer Placeholder 7">
            <a:extLst>
              <a:ext uri="{FF2B5EF4-FFF2-40B4-BE49-F238E27FC236}">
                <a16:creationId xmlns:a16="http://schemas.microsoft.com/office/drawing/2014/main" id="{3CA8D353-C993-8564-63BA-4504EBEFFD5C}"/>
              </a:ext>
            </a:extLst>
          </p:cNvPr>
          <p:cNvSpPr>
            <a:spLocks noGrp="1"/>
          </p:cNvSpPr>
          <p:nvPr>
            <p:ph type="ftr" sz="quarter" idx="11"/>
          </p:nvPr>
        </p:nvSpPr>
        <p:spPr/>
        <p:txBody>
          <a:bodyPr/>
          <a:lstStyle/>
          <a:p>
            <a:endParaRPr lang="bs-Latn-BA"/>
          </a:p>
        </p:txBody>
      </p:sp>
      <p:sp>
        <p:nvSpPr>
          <p:cNvPr id="9" name="Slide Number Placeholder 8">
            <a:extLst>
              <a:ext uri="{FF2B5EF4-FFF2-40B4-BE49-F238E27FC236}">
                <a16:creationId xmlns:a16="http://schemas.microsoft.com/office/drawing/2014/main" id="{752BBE0A-DC7A-16F0-0DE9-53C237FCF532}"/>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214624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596D2-6A09-7C2C-F544-8BD278210B1A}"/>
              </a:ext>
            </a:extLst>
          </p:cNvPr>
          <p:cNvSpPr>
            <a:spLocks noGrp="1"/>
          </p:cNvSpPr>
          <p:nvPr>
            <p:ph type="title"/>
          </p:nvPr>
        </p:nvSpPr>
        <p:spPr/>
        <p:txBody>
          <a:bodyPr/>
          <a:lstStyle/>
          <a:p>
            <a:r>
              <a:rPr lang="en-US"/>
              <a:t>Click to edit Master title style</a:t>
            </a:r>
            <a:endParaRPr lang="bs-Latn-BA"/>
          </a:p>
        </p:txBody>
      </p:sp>
      <p:sp>
        <p:nvSpPr>
          <p:cNvPr id="3" name="Date Placeholder 2">
            <a:extLst>
              <a:ext uri="{FF2B5EF4-FFF2-40B4-BE49-F238E27FC236}">
                <a16:creationId xmlns:a16="http://schemas.microsoft.com/office/drawing/2014/main" id="{E0112A0B-DD12-64E8-32DD-2F7227717762}"/>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4" name="Footer Placeholder 3">
            <a:extLst>
              <a:ext uri="{FF2B5EF4-FFF2-40B4-BE49-F238E27FC236}">
                <a16:creationId xmlns:a16="http://schemas.microsoft.com/office/drawing/2014/main" id="{4C2A6AC3-8616-02FA-7826-591092540284}"/>
              </a:ext>
            </a:extLst>
          </p:cNvPr>
          <p:cNvSpPr>
            <a:spLocks noGrp="1"/>
          </p:cNvSpPr>
          <p:nvPr>
            <p:ph type="ftr" sz="quarter" idx="11"/>
          </p:nvPr>
        </p:nvSpPr>
        <p:spPr/>
        <p:txBody>
          <a:bodyPr/>
          <a:lstStyle/>
          <a:p>
            <a:endParaRPr lang="bs-Latn-BA"/>
          </a:p>
        </p:txBody>
      </p:sp>
      <p:sp>
        <p:nvSpPr>
          <p:cNvPr id="5" name="Slide Number Placeholder 4">
            <a:extLst>
              <a:ext uri="{FF2B5EF4-FFF2-40B4-BE49-F238E27FC236}">
                <a16:creationId xmlns:a16="http://schemas.microsoft.com/office/drawing/2014/main" id="{91A6B5DF-70B0-35E4-7387-784112D1C8C3}"/>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1441774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F8142-F911-4A63-A524-3CA09F484036}"/>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3" name="Footer Placeholder 2">
            <a:extLst>
              <a:ext uri="{FF2B5EF4-FFF2-40B4-BE49-F238E27FC236}">
                <a16:creationId xmlns:a16="http://schemas.microsoft.com/office/drawing/2014/main" id="{F78E3F22-D5A5-0B57-A940-8E134A979DC5}"/>
              </a:ext>
            </a:extLst>
          </p:cNvPr>
          <p:cNvSpPr>
            <a:spLocks noGrp="1"/>
          </p:cNvSpPr>
          <p:nvPr>
            <p:ph type="ftr" sz="quarter" idx="11"/>
          </p:nvPr>
        </p:nvSpPr>
        <p:spPr/>
        <p:txBody>
          <a:bodyPr/>
          <a:lstStyle/>
          <a:p>
            <a:endParaRPr lang="bs-Latn-BA"/>
          </a:p>
        </p:txBody>
      </p:sp>
      <p:sp>
        <p:nvSpPr>
          <p:cNvPr id="4" name="Slide Number Placeholder 3">
            <a:extLst>
              <a:ext uri="{FF2B5EF4-FFF2-40B4-BE49-F238E27FC236}">
                <a16:creationId xmlns:a16="http://schemas.microsoft.com/office/drawing/2014/main" id="{A948B414-48C1-65F4-81BB-E43481888DD1}"/>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3564424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85ED-CBFF-5FED-82F9-BDB9339EA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Content Placeholder 2">
            <a:extLst>
              <a:ext uri="{FF2B5EF4-FFF2-40B4-BE49-F238E27FC236}">
                <a16:creationId xmlns:a16="http://schemas.microsoft.com/office/drawing/2014/main" id="{C9F9107D-F278-5E22-7C68-661293275C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Text Placeholder 3">
            <a:extLst>
              <a:ext uri="{FF2B5EF4-FFF2-40B4-BE49-F238E27FC236}">
                <a16:creationId xmlns:a16="http://schemas.microsoft.com/office/drawing/2014/main" id="{BC360A0F-CB56-DF7C-19EF-2567724990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C22B5-BFBE-9DD6-2193-F3B4A787E952}"/>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6" name="Footer Placeholder 5">
            <a:extLst>
              <a:ext uri="{FF2B5EF4-FFF2-40B4-BE49-F238E27FC236}">
                <a16:creationId xmlns:a16="http://schemas.microsoft.com/office/drawing/2014/main" id="{2CBAF12A-0E1A-8544-EAB0-A4B2A3B31B83}"/>
              </a:ext>
            </a:extLst>
          </p:cNvPr>
          <p:cNvSpPr>
            <a:spLocks noGrp="1"/>
          </p:cNvSpPr>
          <p:nvPr>
            <p:ph type="ftr" sz="quarter" idx="11"/>
          </p:nvPr>
        </p:nvSpPr>
        <p:spPr/>
        <p:txBody>
          <a:bodyPr/>
          <a:lstStyle/>
          <a:p>
            <a:endParaRPr lang="bs-Latn-BA"/>
          </a:p>
        </p:txBody>
      </p:sp>
      <p:sp>
        <p:nvSpPr>
          <p:cNvPr id="7" name="Slide Number Placeholder 6">
            <a:extLst>
              <a:ext uri="{FF2B5EF4-FFF2-40B4-BE49-F238E27FC236}">
                <a16:creationId xmlns:a16="http://schemas.microsoft.com/office/drawing/2014/main" id="{48253530-7AF2-2606-C750-32345EBC2F4B}"/>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154811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DED0-7E15-29BB-C529-F7BEE6B01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s-Latn-BA"/>
          </a:p>
        </p:txBody>
      </p:sp>
      <p:sp>
        <p:nvSpPr>
          <p:cNvPr id="3" name="Picture Placeholder 2">
            <a:extLst>
              <a:ext uri="{FF2B5EF4-FFF2-40B4-BE49-F238E27FC236}">
                <a16:creationId xmlns:a16="http://schemas.microsoft.com/office/drawing/2014/main" id="{9D87EA1A-4E1C-DF13-D485-C8F95133AE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s-Latn-BA"/>
          </a:p>
        </p:txBody>
      </p:sp>
      <p:sp>
        <p:nvSpPr>
          <p:cNvPr id="4" name="Text Placeholder 3">
            <a:extLst>
              <a:ext uri="{FF2B5EF4-FFF2-40B4-BE49-F238E27FC236}">
                <a16:creationId xmlns:a16="http://schemas.microsoft.com/office/drawing/2014/main" id="{9DF30725-B02C-6F8A-0562-40BC146A5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E507B0-D574-C419-E6A4-C918626BF546}"/>
              </a:ext>
            </a:extLst>
          </p:cNvPr>
          <p:cNvSpPr>
            <a:spLocks noGrp="1"/>
          </p:cNvSpPr>
          <p:nvPr>
            <p:ph type="dt" sz="half" idx="10"/>
          </p:nvPr>
        </p:nvSpPr>
        <p:spPr/>
        <p:txBody>
          <a:bodyPr/>
          <a:lstStyle/>
          <a:p>
            <a:fld id="{82C5AE3F-2C76-49AC-A6AC-D03F41658C7A}" type="datetimeFigureOut">
              <a:rPr lang="bs-Latn-BA" smtClean="0"/>
              <a:t>10. 3. 2025.</a:t>
            </a:fld>
            <a:endParaRPr lang="bs-Latn-BA"/>
          </a:p>
        </p:txBody>
      </p:sp>
      <p:sp>
        <p:nvSpPr>
          <p:cNvPr id="6" name="Footer Placeholder 5">
            <a:extLst>
              <a:ext uri="{FF2B5EF4-FFF2-40B4-BE49-F238E27FC236}">
                <a16:creationId xmlns:a16="http://schemas.microsoft.com/office/drawing/2014/main" id="{45B38ED9-3AB3-FCDD-7A16-A8617628AEFF}"/>
              </a:ext>
            </a:extLst>
          </p:cNvPr>
          <p:cNvSpPr>
            <a:spLocks noGrp="1"/>
          </p:cNvSpPr>
          <p:nvPr>
            <p:ph type="ftr" sz="quarter" idx="11"/>
          </p:nvPr>
        </p:nvSpPr>
        <p:spPr/>
        <p:txBody>
          <a:bodyPr/>
          <a:lstStyle/>
          <a:p>
            <a:endParaRPr lang="bs-Latn-BA"/>
          </a:p>
        </p:txBody>
      </p:sp>
      <p:sp>
        <p:nvSpPr>
          <p:cNvPr id="7" name="Slide Number Placeholder 6">
            <a:extLst>
              <a:ext uri="{FF2B5EF4-FFF2-40B4-BE49-F238E27FC236}">
                <a16:creationId xmlns:a16="http://schemas.microsoft.com/office/drawing/2014/main" id="{0EE0E939-2A21-93B1-4A2A-9AEE472E9E64}"/>
              </a:ext>
            </a:extLst>
          </p:cNvPr>
          <p:cNvSpPr>
            <a:spLocks noGrp="1"/>
          </p:cNvSpPr>
          <p:nvPr>
            <p:ph type="sldNum" sz="quarter" idx="12"/>
          </p:nvPr>
        </p:nvSpPr>
        <p:spPr/>
        <p:txBody>
          <a:bodyPr/>
          <a:lstStyle/>
          <a:p>
            <a:fld id="{0C0E4F8D-1CEE-4338-AC29-09EA9CDF52D2}" type="slidenum">
              <a:rPr lang="bs-Latn-BA" smtClean="0"/>
              <a:t>‹#›</a:t>
            </a:fld>
            <a:endParaRPr lang="bs-Latn-BA"/>
          </a:p>
        </p:txBody>
      </p:sp>
    </p:spTree>
    <p:extLst>
      <p:ext uri="{BB962C8B-B14F-4D97-AF65-F5344CB8AC3E}">
        <p14:creationId xmlns:p14="http://schemas.microsoft.com/office/powerpoint/2010/main" val="6391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5E9A4E-75BC-192D-5761-408F1D0DB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s-Latn-BA"/>
          </a:p>
        </p:txBody>
      </p:sp>
      <p:sp>
        <p:nvSpPr>
          <p:cNvPr id="3" name="Text Placeholder 2">
            <a:extLst>
              <a:ext uri="{FF2B5EF4-FFF2-40B4-BE49-F238E27FC236}">
                <a16:creationId xmlns:a16="http://schemas.microsoft.com/office/drawing/2014/main" id="{7AF81234-A3FD-0489-573D-B6E466FE5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s-Latn-BA"/>
          </a:p>
        </p:txBody>
      </p:sp>
      <p:sp>
        <p:nvSpPr>
          <p:cNvPr id="4" name="Date Placeholder 3">
            <a:extLst>
              <a:ext uri="{FF2B5EF4-FFF2-40B4-BE49-F238E27FC236}">
                <a16:creationId xmlns:a16="http://schemas.microsoft.com/office/drawing/2014/main" id="{1F7E5768-EB1C-25B0-CA2F-FDC0140DC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5AE3F-2C76-49AC-A6AC-D03F41658C7A}" type="datetimeFigureOut">
              <a:rPr lang="bs-Latn-BA" smtClean="0"/>
              <a:t>10. 3. 2025.</a:t>
            </a:fld>
            <a:endParaRPr lang="bs-Latn-BA"/>
          </a:p>
        </p:txBody>
      </p:sp>
      <p:sp>
        <p:nvSpPr>
          <p:cNvPr id="5" name="Footer Placeholder 4">
            <a:extLst>
              <a:ext uri="{FF2B5EF4-FFF2-40B4-BE49-F238E27FC236}">
                <a16:creationId xmlns:a16="http://schemas.microsoft.com/office/drawing/2014/main" id="{D1F3B1EB-BE6E-EA88-1927-AEE28E1EE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s-Latn-BA"/>
          </a:p>
        </p:txBody>
      </p:sp>
      <p:sp>
        <p:nvSpPr>
          <p:cNvPr id="6" name="Slide Number Placeholder 5">
            <a:extLst>
              <a:ext uri="{FF2B5EF4-FFF2-40B4-BE49-F238E27FC236}">
                <a16:creationId xmlns:a16="http://schemas.microsoft.com/office/drawing/2014/main" id="{D3446F22-6B56-E3DB-1745-849930FF64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0E4F8D-1CEE-4338-AC29-09EA9CDF52D2}" type="slidenum">
              <a:rPr lang="bs-Latn-BA" smtClean="0"/>
              <a:t>‹#›</a:t>
            </a:fld>
            <a:endParaRPr lang="bs-Latn-BA"/>
          </a:p>
        </p:txBody>
      </p:sp>
    </p:spTree>
    <p:extLst>
      <p:ext uri="{BB962C8B-B14F-4D97-AF65-F5344CB8AC3E}">
        <p14:creationId xmlns:p14="http://schemas.microsoft.com/office/powerpoint/2010/main" val="2487117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nsa.ba/eupeace"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nsa.ba/en/research-and-cooperation/international-relation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unsa.ba/en/research-and-cooperation/international-relations"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www.international.unsa.ba/"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international.unsa.ba/"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www.unsa.ba/en/research-and-cooperation/international-relation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nsa.ba/istrazivanje-i-saradnja/medunarodna-saradnja/izvjestaji-dokumenti-i-publikacij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unsa.b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registar.unsa.ba/"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67" r="177"/>
          <a:stretch/>
        </p:blipFill>
        <p:spPr>
          <a:xfrm>
            <a:off x="-123092" y="0"/>
            <a:ext cx="12467492" cy="6869156"/>
          </a:xfrm>
          <a:prstGeom prst="rect">
            <a:avLst/>
          </a:prstGeom>
        </p:spPr>
      </p:pic>
      <p:sp>
        <p:nvSpPr>
          <p:cNvPr id="2" name="Title 1">
            <a:extLst>
              <a:ext uri="{FF2B5EF4-FFF2-40B4-BE49-F238E27FC236}">
                <a16:creationId xmlns:a16="http://schemas.microsoft.com/office/drawing/2014/main" id="{5BA33D56-6892-8B8D-D3C0-DA409B0DABAE}"/>
              </a:ext>
            </a:extLst>
          </p:cNvPr>
          <p:cNvSpPr>
            <a:spLocks noGrp="1"/>
          </p:cNvSpPr>
          <p:nvPr>
            <p:ph type="ctrTitle"/>
          </p:nvPr>
        </p:nvSpPr>
        <p:spPr>
          <a:xfrm>
            <a:off x="2822331" y="5598241"/>
            <a:ext cx="9522069" cy="835588"/>
          </a:xfrm>
          <a:solidFill>
            <a:srgbClr val="FFC000">
              <a:alpha val="89804"/>
            </a:srgbClr>
          </a:solidFill>
        </p:spPr>
        <p:txBody>
          <a:bodyPr>
            <a:noAutofit/>
          </a:bodyPr>
          <a:lstStyle/>
          <a:p>
            <a:pPr algn="l"/>
            <a:r>
              <a:rPr lang="bs-Latn-BA" sz="4400" b="1" dirty="0">
                <a:latin typeface="Book Antiqua" panose="02040602050305030304" pitchFamily="18" charset="0"/>
              </a:rPr>
              <a:t>UNIVERSITY OF SARAJEVO</a:t>
            </a:r>
          </a:p>
        </p:txBody>
      </p:sp>
    </p:spTree>
    <p:extLst>
      <p:ext uri="{BB962C8B-B14F-4D97-AF65-F5344CB8AC3E}">
        <p14:creationId xmlns:p14="http://schemas.microsoft.com/office/powerpoint/2010/main" val="319906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9B25-7CEA-8951-18DE-AEFF4BEEC4B0}"/>
              </a:ext>
            </a:extLst>
          </p:cNvPr>
          <p:cNvSpPr>
            <a:spLocks noGrp="1"/>
          </p:cNvSpPr>
          <p:nvPr>
            <p:ph type="title"/>
          </p:nvPr>
        </p:nvSpPr>
        <p:spPr/>
        <p:txBody>
          <a:bodyPr/>
          <a:lstStyle/>
          <a:p>
            <a:r>
              <a:rPr lang="bs-Latn-BA" b="1" dirty="0"/>
              <a:t>EUPeace (European alliance)</a:t>
            </a:r>
          </a:p>
        </p:txBody>
      </p:sp>
      <p:sp>
        <p:nvSpPr>
          <p:cNvPr id="3" name="Content Placeholder 2">
            <a:extLst>
              <a:ext uri="{FF2B5EF4-FFF2-40B4-BE49-F238E27FC236}">
                <a16:creationId xmlns:a16="http://schemas.microsoft.com/office/drawing/2014/main" id="{BEA600DE-CD45-6CA8-0296-0D428A3B441F}"/>
              </a:ext>
            </a:extLst>
          </p:cNvPr>
          <p:cNvSpPr>
            <a:spLocks noGrp="1"/>
          </p:cNvSpPr>
          <p:nvPr>
            <p:ph idx="1"/>
          </p:nvPr>
        </p:nvSpPr>
        <p:spPr>
          <a:xfrm>
            <a:off x="5855677" y="1789479"/>
            <a:ext cx="5753100" cy="4351338"/>
          </a:xfrm>
        </p:spPr>
        <p:txBody>
          <a:bodyPr>
            <a:normAutofit/>
          </a:bodyPr>
          <a:lstStyle/>
          <a:p>
            <a:pPr marL="0" indent="0">
              <a:buNone/>
            </a:pPr>
            <a:r>
              <a:rPr lang="en-US" dirty="0"/>
              <a:t>The University of Sarajevo became part of the European university initiative called </a:t>
            </a:r>
            <a:r>
              <a:rPr lang="en-US" dirty="0" err="1"/>
              <a:t>EUPeace</a:t>
            </a:r>
            <a:r>
              <a:rPr lang="en-US" dirty="0"/>
              <a:t> (European University for Peace, Justice, and Inclusive Societies). The </a:t>
            </a:r>
            <a:r>
              <a:rPr lang="en-US" dirty="0" err="1"/>
              <a:t>EUPeace</a:t>
            </a:r>
            <a:r>
              <a:rPr lang="en-US" dirty="0"/>
              <a:t> alliance/network focuses on increasing the effects of internationalization under the prefix of nurturing a peaceful, just and inclusive European society, at different levels. </a:t>
            </a:r>
            <a:endParaRPr lang="bs-Latn-BA" dirty="0"/>
          </a:p>
        </p:txBody>
      </p:sp>
      <p:pic>
        <p:nvPicPr>
          <p:cNvPr id="1026" name="Picture 2" descr="e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21" y="1477108"/>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78618" y="6173589"/>
            <a:ext cx="3895234" cy="369332"/>
          </a:xfrm>
          <a:prstGeom prst="rect">
            <a:avLst/>
          </a:prstGeom>
          <a:noFill/>
        </p:spPr>
        <p:txBody>
          <a:bodyPr wrap="none" rtlCol="0">
            <a:spAutoFit/>
          </a:bodyPr>
          <a:lstStyle/>
          <a:p>
            <a:r>
              <a:rPr lang="bs-Latn-BA" dirty="0"/>
              <a:t>More at: </a:t>
            </a:r>
            <a:r>
              <a:rPr lang="bs-Latn-BA" dirty="0">
                <a:hlinkClick r:id="rId3"/>
              </a:rPr>
              <a:t>http://www.unsa.ba/eupeace</a:t>
            </a:r>
            <a:r>
              <a:rPr lang="bs-Latn-BA" dirty="0"/>
              <a:t> </a:t>
            </a:r>
          </a:p>
        </p:txBody>
      </p:sp>
    </p:spTree>
    <p:extLst>
      <p:ext uri="{BB962C8B-B14F-4D97-AF65-F5344CB8AC3E}">
        <p14:creationId xmlns:p14="http://schemas.microsoft.com/office/powerpoint/2010/main" val="1431187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B06102-24DE-10BD-52A1-401EFEA77EF5}"/>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2500" b="1" kern="1200">
                <a:solidFill>
                  <a:srgbClr val="FFFFFF"/>
                </a:solidFill>
                <a:latin typeface="+mj-lt"/>
                <a:ea typeface="+mj-ea"/>
                <a:cs typeface="+mj-cs"/>
              </a:rPr>
              <a:t>Internationalisation at UNSA</a:t>
            </a:r>
          </a:p>
        </p:txBody>
      </p:sp>
      <p:sp>
        <p:nvSpPr>
          <p:cNvPr id="3" name="Content Placeholder 2">
            <a:extLst>
              <a:ext uri="{FF2B5EF4-FFF2-40B4-BE49-F238E27FC236}">
                <a16:creationId xmlns:a16="http://schemas.microsoft.com/office/drawing/2014/main" id="{862B73D4-A1CC-0826-B188-D9AEF21B2C94}"/>
              </a:ext>
            </a:extLst>
          </p:cNvPr>
          <p:cNvSpPr>
            <a:spLocks noGrp="1"/>
          </p:cNvSpPr>
          <p:nvPr>
            <p:ph idx="1"/>
          </p:nvPr>
        </p:nvSpPr>
        <p:spPr>
          <a:xfrm>
            <a:off x="4380855" y="1412489"/>
            <a:ext cx="3427283" cy="4363844"/>
          </a:xfrm>
        </p:spPr>
        <p:txBody>
          <a:bodyPr vert="horz" lIns="91440" tIns="45720" rIns="91440" bIns="45720" rtlCol="0">
            <a:normAutofit/>
          </a:bodyPr>
          <a:lstStyle/>
          <a:p>
            <a:r>
              <a:rPr lang="en-US" sz="1900"/>
              <a:t>UNSA has </a:t>
            </a:r>
          </a:p>
          <a:p>
            <a:pPr lvl="1"/>
            <a:r>
              <a:rPr lang="en-US" sz="1900"/>
              <a:t>147 bilateral agreements (memorandums of understanding)</a:t>
            </a:r>
          </a:p>
          <a:p>
            <a:pPr lvl="1"/>
            <a:r>
              <a:rPr lang="en-US" sz="1900"/>
              <a:t>150+ KA171 inter-institutional agreements within Erasmus+</a:t>
            </a:r>
          </a:p>
          <a:p>
            <a:pPr lvl="1"/>
            <a:r>
              <a:rPr lang="en-US" sz="1900"/>
              <a:t>membership in 13 international networks (ALUm, AUF, AARC, BUA, CUAM, DRC, EMUNI, EUA, FUNi, IUC Dubrovnik, UNICA, Uniadrion, SGrup)</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More at: </a:t>
            </a:r>
            <a:r>
              <a:rPr lang="en-US" sz="2000">
                <a:hlinkClick r:id="rId2"/>
              </a:rPr>
              <a:t>https://www.unsa.ba/en/research-and-cooperation/international-relations</a:t>
            </a:r>
            <a:r>
              <a:rPr lang="en-US" sz="2000"/>
              <a:t> </a:t>
            </a:r>
          </a:p>
        </p:txBody>
      </p:sp>
    </p:spTree>
    <p:extLst>
      <p:ext uri="{BB962C8B-B14F-4D97-AF65-F5344CB8AC3E}">
        <p14:creationId xmlns:p14="http://schemas.microsoft.com/office/powerpoint/2010/main" val="3278451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6102-24DE-10BD-52A1-401EFEA77EF5}"/>
              </a:ext>
            </a:extLst>
          </p:cNvPr>
          <p:cNvSpPr>
            <a:spLocks noGrp="1"/>
          </p:cNvSpPr>
          <p:nvPr>
            <p:ph type="title"/>
          </p:nvPr>
        </p:nvSpPr>
        <p:spPr/>
        <p:txBody>
          <a:bodyPr/>
          <a:lstStyle/>
          <a:p>
            <a:r>
              <a:rPr lang="bs-Latn-BA" b="1" dirty="0"/>
              <a:t>Internationalisation at UNSA</a:t>
            </a:r>
          </a:p>
        </p:txBody>
      </p:sp>
      <p:graphicFrame>
        <p:nvGraphicFramePr>
          <p:cNvPr id="8" name="Content Placeholder 2">
            <a:extLst>
              <a:ext uri="{FF2B5EF4-FFF2-40B4-BE49-F238E27FC236}">
                <a16:creationId xmlns:a16="http://schemas.microsoft.com/office/drawing/2014/main" id="{0A2EE85F-A5BB-06EB-B55F-45925B48EB6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3519054" y="6176963"/>
            <a:ext cx="8081315" cy="369332"/>
          </a:xfrm>
          <a:prstGeom prst="rect">
            <a:avLst/>
          </a:prstGeom>
          <a:noFill/>
        </p:spPr>
        <p:txBody>
          <a:bodyPr wrap="none" rtlCol="0">
            <a:spAutoFit/>
          </a:bodyPr>
          <a:lstStyle/>
          <a:p>
            <a:r>
              <a:rPr lang="bs-Latn-BA" dirty="0"/>
              <a:t>More at: </a:t>
            </a:r>
            <a:r>
              <a:rPr lang="bs-Latn-BA" dirty="0">
                <a:hlinkClick r:id="rId7"/>
              </a:rPr>
              <a:t>https://www.unsa.ba/en/research-and-cooperation/international-relations</a:t>
            </a:r>
            <a:r>
              <a:rPr lang="bs-Latn-BA" dirty="0"/>
              <a:t> </a:t>
            </a:r>
          </a:p>
        </p:txBody>
      </p:sp>
    </p:spTree>
    <p:extLst>
      <p:ext uri="{BB962C8B-B14F-4D97-AF65-F5344CB8AC3E}">
        <p14:creationId xmlns:p14="http://schemas.microsoft.com/office/powerpoint/2010/main" val="2583442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CC0F-DB5A-BB96-0F60-DA71B04FBFB3}"/>
              </a:ext>
            </a:extLst>
          </p:cNvPr>
          <p:cNvSpPr>
            <a:spLocks noGrp="1"/>
          </p:cNvSpPr>
          <p:nvPr>
            <p:ph type="title"/>
          </p:nvPr>
        </p:nvSpPr>
        <p:spPr/>
        <p:txBody>
          <a:bodyPr/>
          <a:lstStyle/>
          <a:p>
            <a:r>
              <a:rPr lang="bs-Latn-BA" b="1" dirty="0"/>
              <a:t>Erasmus@UNSA</a:t>
            </a:r>
          </a:p>
        </p:txBody>
      </p:sp>
      <p:graphicFrame>
        <p:nvGraphicFramePr>
          <p:cNvPr id="6" name="Content Placeholder 2">
            <a:extLst>
              <a:ext uri="{FF2B5EF4-FFF2-40B4-BE49-F238E27FC236}">
                <a16:creationId xmlns:a16="http://schemas.microsoft.com/office/drawing/2014/main" id="{2D547108-95A7-2AA3-C423-A2E591233CE2}"/>
              </a:ext>
            </a:extLst>
          </p:cNvPr>
          <p:cNvGraphicFramePr>
            <a:graphicFrameLocks noGrp="1"/>
          </p:cNvGraphicFramePr>
          <p:nvPr>
            <p:ph idx="1"/>
          </p:nvPr>
        </p:nvGraphicFramePr>
        <p:xfrm>
          <a:off x="838200" y="1825624"/>
          <a:ext cx="10515600" cy="4689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167418" y="6213908"/>
            <a:ext cx="4457374" cy="369332"/>
          </a:xfrm>
          <a:prstGeom prst="rect">
            <a:avLst/>
          </a:prstGeom>
          <a:noFill/>
        </p:spPr>
        <p:txBody>
          <a:bodyPr wrap="none" rtlCol="0">
            <a:spAutoFit/>
          </a:bodyPr>
          <a:lstStyle/>
          <a:p>
            <a:r>
              <a:rPr lang="bs-Latn-BA" dirty="0"/>
              <a:t>More at: </a:t>
            </a:r>
            <a:r>
              <a:rPr lang="bs-Latn-BA" dirty="0">
                <a:hlinkClick r:id="rId7"/>
              </a:rPr>
              <a:t>https://www.international.unsa.ba</a:t>
            </a:r>
            <a:endParaRPr lang="bs-Latn-BA" dirty="0"/>
          </a:p>
        </p:txBody>
      </p:sp>
    </p:spTree>
    <p:extLst>
      <p:ext uri="{BB962C8B-B14F-4D97-AF65-F5344CB8AC3E}">
        <p14:creationId xmlns:p14="http://schemas.microsoft.com/office/powerpoint/2010/main" val="240682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1EF96-865C-FFF8-AFAA-FA5835462F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614A9-B96A-7901-DE52-1B4065B03952}"/>
              </a:ext>
            </a:extLst>
          </p:cNvPr>
          <p:cNvSpPr>
            <a:spLocks noGrp="1"/>
          </p:cNvSpPr>
          <p:nvPr>
            <p:ph type="title"/>
          </p:nvPr>
        </p:nvSpPr>
        <p:spPr/>
        <p:txBody>
          <a:bodyPr/>
          <a:lstStyle/>
          <a:p>
            <a:r>
              <a:rPr lang="bs-Latn-BA" b="1" dirty="0"/>
              <a:t>Erasmus@UNSA (2024)</a:t>
            </a:r>
          </a:p>
        </p:txBody>
      </p:sp>
      <p:sp>
        <p:nvSpPr>
          <p:cNvPr id="4" name="TextBox 3">
            <a:extLst>
              <a:ext uri="{FF2B5EF4-FFF2-40B4-BE49-F238E27FC236}">
                <a16:creationId xmlns:a16="http://schemas.microsoft.com/office/drawing/2014/main" id="{23901420-A62A-D0A4-722D-23C7662F8123}"/>
              </a:ext>
            </a:extLst>
          </p:cNvPr>
          <p:cNvSpPr txBox="1"/>
          <p:nvPr/>
        </p:nvSpPr>
        <p:spPr>
          <a:xfrm>
            <a:off x="7167418" y="6213908"/>
            <a:ext cx="4457374" cy="369332"/>
          </a:xfrm>
          <a:prstGeom prst="rect">
            <a:avLst/>
          </a:prstGeom>
          <a:noFill/>
        </p:spPr>
        <p:txBody>
          <a:bodyPr wrap="none" rtlCol="0">
            <a:spAutoFit/>
          </a:bodyPr>
          <a:lstStyle/>
          <a:p>
            <a:r>
              <a:rPr lang="bs-Latn-BA" dirty="0"/>
              <a:t>More at: </a:t>
            </a:r>
            <a:r>
              <a:rPr lang="bs-Latn-BA" dirty="0">
                <a:hlinkClick r:id="rId2"/>
              </a:rPr>
              <a:t>https://www.international.unsa.ba</a:t>
            </a:r>
            <a:endParaRPr lang="bs-Latn-BA" dirty="0"/>
          </a:p>
        </p:txBody>
      </p:sp>
      <p:graphicFrame>
        <p:nvGraphicFramePr>
          <p:cNvPr id="9" name="Content Placeholder 4">
            <a:extLst>
              <a:ext uri="{FF2B5EF4-FFF2-40B4-BE49-F238E27FC236}">
                <a16:creationId xmlns:a16="http://schemas.microsoft.com/office/drawing/2014/main" id="{53130B7D-F023-CA07-6529-EC2F3875144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6096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6" name="Rectangle 15">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92206" y="1608667"/>
            <a:ext cx="2823275" cy="4501127"/>
          </a:xfrm>
        </p:spPr>
        <p:txBody>
          <a:bodyPr vert="horz" lIns="91440" tIns="45720" rIns="91440" bIns="45720" rtlCol="0" anchor="t">
            <a:normAutofit/>
          </a:bodyPr>
          <a:lstStyle/>
          <a:p>
            <a:pPr algn="r"/>
            <a:r>
              <a:rPr lang="en-US" sz="3200" b="1" kern="1200">
                <a:solidFill>
                  <a:srgbClr val="FFFFFF"/>
                </a:solidFill>
                <a:latin typeface="+mj-lt"/>
                <a:ea typeface="+mj-ea"/>
                <a:cs typeface="+mj-cs"/>
              </a:rPr>
              <a:t>International Relations Office activities</a:t>
            </a:r>
          </a:p>
        </p:txBody>
      </p:sp>
      <p:sp>
        <p:nvSpPr>
          <p:cNvPr id="3" name="Content Placeholder 2"/>
          <p:cNvSpPr>
            <a:spLocks noGrp="1"/>
          </p:cNvSpPr>
          <p:nvPr>
            <p:ph idx="1"/>
          </p:nvPr>
        </p:nvSpPr>
        <p:spPr>
          <a:xfrm>
            <a:off x="4547698" y="1608667"/>
            <a:ext cx="3421958" cy="4501127"/>
          </a:xfrm>
        </p:spPr>
        <p:txBody>
          <a:bodyPr vert="horz" lIns="91440" tIns="45720" rIns="91440" bIns="45720" rtlCol="0">
            <a:normAutofit/>
          </a:bodyPr>
          <a:lstStyle/>
          <a:p>
            <a:r>
              <a:rPr lang="en-US" sz="1700"/>
              <a:t>Memorandums of Understanding</a:t>
            </a:r>
          </a:p>
          <a:p>
            <a:r>
              <a:rPr lang="en-US" sz="1700"/>
              <a:t>Bilateral and consortium cooperation</a:t>
            </a:r>
          </a:p>
          <a:p>
            <a:r>
              <a:rPr lang="en-US" sz="1700"/>
              <a:t>Incoming and outgoing mobility (Erasmus+, CEEPUS, Freemovers)</a:t>
            </a:r>
          </a:p>
          <a:p>
            <a:r>
              <a:rPr lang="en-US" sz="1700"/>
              <a:t>International Staff Training Week</a:t>
            </a:r>
          </a:p>
          <a:p>
            <a:r>
              <a:rPr lang="en-US" sz="1700"/>
              <a:t>Scholarship Fair</a:t>
            </a:r>
          </a:p>
          <a:p>
            <a:r>
              <a:rPr lang="en-US" sz="1700"/>
              <a:t>Welcome day</a:t>
            </a:r>
          </a:p>
          <a:p>
            <a:r>
              <a:rPr lang="en-US" sz="1700"/>
              <a:t>Open - platform</a:t>
            </a:r>
          </a:p>
          <a:p>
            <a:r>
              <a:rPr lang="en-US" sz="1700"/>
              <a:t>Publications and Guides for international mobilities</a:t>
            </a:r>
          </a:p>
          <a:p>
            <a:r>
              <a:rPr lang="en-US" sz="1700"/>
              <a:t>Exhibition+</a:t>
            </a:r>
          </a:p>
        </p:txBody>
      </p:sp>
      <p:sp>
        <p:nvSpPr>
          <p:cNvPr id="4" name="TextBox 3"/>
          <p:cNvSpPr txBox="1"/>
          <p:nvPr/>
        </p:nvSpPr>
        <p:spPr>
          <a:xfrm>
            <a:off x="8289696" y="1608667"/>
            <a:ext cx="3421957" cy="450112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More at: </a:t>
            </a:r>
            <a:r>
              <a:rPr lang="en-US" sz="2000" dirty="0">
                <a:hlinkClick r:id="rId2">
                  <a:extLst>
                    <a:ext uri="{A12FA001-AC4F-418D-AE19-62706E023703}">
                      <ahyp:hlinkClr xmlns:ahyp="http://schemas.microsoft.com/office/drawing/2018/hyperlinkcolor" val="tx"/>
                    </a:ext>
                  </a:extLst>
                </a:hlinkClick>
              </a:rPr>
              <a:t>https://www.unsa.ba/en/research-and-cooperation/international-relations</a:t>
            </a:r>
            <a:r>
              <a:rPr lang="en-US" sz="2000" dirty="0"/>
              <a:t> </a:t>
            </a:r>
          </a:p>
        </p:txBody>
      </p:sp>
    </p:spTree>
    <p:extLst>
      <p:ext uri="{BB962C8B-B14F-4D97-AF65-F5344CB8AC3E}">
        <p14:creationId xmlns:p14="http://schemas.microsoft.com/office/powerpoint/2010/main" val="3652062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00">
                <a:schemeClr val="accent2"/>
              </a:gs>
              <a:gs pos="38053">
                <a:srgbClr val="FF0000"/>
              </a:gs>
              <a:gs pos="100000">
                <a:srgbClr val="FFFF00"/>
              </a:gs>
              <a:gs pos="100000">
                <a:schemeClr val="accent1">
                  <a:lumMod val="45000"/>
                  <a:lumOff val="55000"/>
                </a:schemeClr>
              </a:gs>
              <a:gs pos="100000">
                <a:schemeClr val="accent1">
                  <a:lumMod val="30000"/>
                  <a:lumOff val="70000"/>
                </a:schemeClr>
              </a:gs>
            </a:gsLst>
            <a:lin ang="5400000" scaled="1"/>
          </a:gradFill>
        </p:spPr>
        <p:txBody>
          <a:bodyPr/>
          <a:lstStyle/>
          <a:p>
            <a:r>
              <a:rPr lang="bs-Latn-BA" b="1" dirty="0">
                <a:solidFill>
                  <a:schemeClr val="bg1"/>
                </a:solidFill>
              </a:rPr>
              <a:t>Ovaj slajd sa uputama brisati</a:t>
            </a:r>
          </a:p>
        </p:txBody>
      </p:sp>
      <p:sp>
        <p:nvSpPr>
          <p:cNvPr id="3" name="Content Placeholder 2"/>
          <p:cNvSpPr>
            <a:spLocks noGrp="1"/>
          </p:cNvSpPr>
          <p:nvPr>
            <p:ph idx="1"/>
          </p:nvPr>
        </p:nvSpPr>
        <p:spPr/>
        <p:txBody>
          <a:bodyPr>
            <a:normAutofit lnSpcReduction="10000"/>
          </a:bodyPr>
          <a:lstStyle/>
          <a:p>
            <a:r>
              <a:rPr lang="bs-Latn-BA" dirty="0"/>
              <a:t>Pred vama je prezentacija o UNSA sa informacijama o našoj instituciji koje su relevantne za inostrana prezentiranja pred međunarodnim auditorijem. </a:t>
            </a:r>
          </a:p>
          <a:p>
            <a:r>
              <a:rPr lang="bs-Latn-BA" dirty="0"/>
              <a:t>Imate potpunu kreativnu slobodu da prezentaciju skratite ili proširite u skladu sa potrebama programa u kojem učestvujete</a:t>
            </a:r>
          </a:p>
          <a:p>
            <a:r>
              <a:rPr lang="bs-Latn-BA" dirty="0"/>
              <a:t>Prezentacija koja je preuzeta na linka: </a:t>
            </a:r>
            <a:r>
              <a:rPr lang="bs-Latn-BA" dirty="0">
                <a:solidFill>
                  <a:schemeClr val="bg1"/>
                </a:solidFill>
                <a:hlinkClick r:id="rId2"/>
              </a:rPr>
              <a:t>https://www.unsa.ba/istrazivanje-i-saradnja/medunarodna-saradnja/izvjestaji-dokumenti-i-publikacije</a:t>
            </a:r>
            <a:r>
              <a:rPr lang="bs-Latn-BA" dirty="0">
                <a:solidFill>
                  <a:schemeClr val="bg1"/>
                </a:solidFill>
              </a:rPr>
              <a:t> </a:t>
            </a:r>
            <a:r>
              <a:rPr lang="bs-Latn-BA" dirty="0"/>
              <a:t>se ažurira godišnje (ili po potrebi) i sadrži potrebne informacije koje su obično traže prilikom prezentiranja institucije.</a:t>
            </a:r>
          </a:p>
          <a:p>
            <a:r>
              <a:rPr lang="bs-Latn-BA" dirty="0"/>
              <a:t>SRETNO!</a:t>
            </a:r>
          </a:p>
        </p:txBody>
      </p:sp>
    </p:spTree>
    <p:extLst>
      <p:ext uri="{BB962C8B-B14F-4D97-AF65-F5344CB8AC3E}">
        <p14:creationId xmlns:p14="http://schemas.microsoft.com/office/powerpoint/2010/main" val="347372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C9C2A9C-1677-E0BE-3421-B2166BC8F240}"/>
              </a:ext>
            </a:extLst>
          </p:cNvPr>
          <p:cNvSpPr>
            <a:spLocks noGrp="1"/>
          </p:cNvSpPr>
          <p:nvPr>
            <p:ph type="title"/>
          </p:nvPr>
        </p:nvSpPr>
        <p:spPr>
          <a:xfrm>
            <a:off x="838200" y="365125"/>
            <a:ext cx="10515600" cy="1325563"/>
          </a:xfrm>
        </p:spPr>
        <p:txBody>
          <a:bodyPr>
            <a:normAutofit/>
          </a:bodyPr>
          <a:lstStyle/>
          <a:p>
            <a:r>
              <a:rPr lang="bs-Latn-BA" b="1" dirty="0"/>
              <a:t>Location in the world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E5132EF-1080-01A7-8BCE-CA9932208168}"/>
              </a:ext>
            </a:extLst>
          </p:cNvPr>
          <p:cNvSpPr>
            <a:spLocks noGrp="1"/>
          </p:cNvSpPr>
          <p:nvPr>
            <p:ph idx="1"/>
          </p:nvPr>
        </p:nvSpPr>
        <p:spPr>
          <a:xfrm>
            <a:off x="838200" y="1825625"/>
            <a:ext cx="10515600" cy="4351338"/>
          </a:xfrm>
        </p:spPr>
        <p:txBody>
          <a:bodyPr>
            <a:normAutofit/>
          </a:bodyPr>
          <a:lstStyle/>
          <a:p>
            <a:r>
              <a:rPr lang="bs-Latn-BA" dirty="0"/>
              <a:t>Bosnia and Herzegovina - heart shape land</a:t>
            </a:r>
          </a:p>
          <a:p>
            <a:r>
              <a:rPr lang="bs-Latn-BA" dirty="0"/>
              <a:t>Approx. 3.5 million population</a:t>
            </a:r>
          </a:p>
          <a:p>
            <a:r>
              <a:rPr lang="bs-Latn-BA" dirty="0"/>
              <a:t>Capital city: Sarajevo</a:t>
            </a:r>
          </a:p>
          <a:p>
            <a:r>
              <a:rPr lang="bs-Latn-BA" dirty="0"/>
              <a:t>European Jerusalem</a:t>
            </a:r>
          </a:p>
          <a:p>
            <a:r>
              <a:rPr lang="bs-Latn-BA" dirty="0"/>
              <a:t>True bridge between East and West culture and civilisation</a:t>
            </a:r>
          </a:p>
        </p:txBody>
      </p:sp>
      <p:pic>
        <p:nvPicPr>
          <p:cNvPr id="5" name="Picture 4" descr="A silhouette of a city&#10;&#10;AI-generated content may be incorrect.">
            <a:extLst>
              <a:ext uri="{FF2B5EF4-FFF2-40B4-BE49-F238E27FC236}">
                <a16:creationId xmlns:a16="http://schemas.microsoft.com/office/drawing/2014/main" id="{7358BA5B-A64D-437D-ADA4-9733E049DEDF}"/>
              </a:ext>
            </a:extLst>
          </p:cNvPr>
          <p:cNvPicPr>
            <a:picLocks noChangeAspect="1"/>
          </p:cNvPicPr>
          <p:nvPr/>
        </p:nvPicPr>
        <p:blipFill>
          <a:blip r:embed="rId2">
            <a:extLst>
              <a:ext uri="{28A0092B-C50C-407E-A947-70E740481C1C}">
                <a14:useLocalDpi xmlns:a14="http://schemas.microsoft.com/office/drawing/2010/main" val="0"/>
              </a:ext>
            </a:extLst>
          </a:blip>
          <a:srcRect t="31483" b="29426"/>
          <a:stretch/>
        </p:blipFill>
        <p:spPr>
          <a:xfrm>
            <a:off x="2665143" y="4606846"/>
            <a:ext cx="9523809" cy="1861457"/>
          </a:xfrm>
          <a:prstGeom prst="rect">
            <a:avLst/>
          </a:prstGeom>
        </p:spPr>
      </p:pic>
    </p:spTree>
    <p:extLst>
      <p:ext uri="{BB962C8B-B14F-4D97-AF65-F5344CB8AC3E}">
        <p14:creationId xmlns:p14="http://schemas.microsoft.com/office/powerpoint/2010/main" val="35314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1404-B41A-5C2B-80D7-DADC014D8C43}"/>
              </a:ext>
            </a:extLst>
          </p:cNvPr>
          <p:cNvSpPr>
            <a:spLocks noGrp="1"/>
          </p:cNvSpPr>
          <p:nvPr>
            <p:ph type="title"/>
          </p:nvPr>
        </p:nvSpPr>
        <p:spPr/>
        <p:txBody>
          <a:bodyPr/>
          <a:lstStyle/>
          <a:p>
            <a:r>
              <a:rPr lang="bs-Latn-BA" b="1" dirty="0"/>
              <a:t>About UNSA</a:t>
            </a:r>
          </a:p>
        </p:txBody>
      </p:sp>
      <p:sp>
        <p:nvSpPr>
          <p:cNvPr id="3" name="Content Placeholder 2">
            <a:extLst>
              <a:ext uri="{FF2B5EF4-FFF2-40B4-BE49-F238E27FC236}">
                <a16:creationId xmlns:a16="http://schemas.microsoft.com/office/drawing/2014/main" id="{94384CFB-40CA-01BD-A49F-DCDAF2F0AF66}"/>
              </a:ext>
            </a:extLst>
          </p:cNvPr>
          <p:cNvSpPr>
            <a:spLocks noGrp="1"/>
          </p:cNvSpPr>
          <p:nvPr>
            <p:ph idx="1"/>
          </p:nvPr>
        </p:nvSpPr>
        <p:spPr>
          <a:xfrm>
            <a:off x="838200" y="1825625"/>
            <a:ext cx="10515599" cy="4416913"/>
          </a:xfrm>
        </p:spPr>
        <p:txBody>
          <a:bodyPr>
            <a:normAutofit lnSpcReduction="10000"/>
          </a:bodyPr>
          <a:lstStyle/>
          <a:p>
            <a:r>
              <a:rPr lang="bs-Latn-BA" dirty="0"/>
              <a:t>Founded in 1949</a:t>
            </a:r>
          </a:p>
          <a:p>
            <a:r>
              <a:rPr lang="bs-Latn-BA" dirty="0"/>
              <a:t>First university in Bosnia and Herzegovina</a:t>
            </a:r>
          </a:p>
          <a:p>
            <a:r>
              <a:rPr lang="bs-Latn-BA" dirty="0"/>
              <a:t>Public institution</a:t>
            </a:r>
          </a:p>
          <a:p>
            <a:r>
              <a:rPr lang="bs-Latn-BA" dirty="0"/>
              <a:t>City-university</a:t>
            </a:r>
          </a:p>
          <a:p>
            <a:r>
              <a:rPr lang="bs-Latn-BA" dirty="0"/>
              <a:t>Integrated university</a:t>
            </a:r>
          </a:p>
          <a:p>
            <a:r>
              <a:rPr lang="bs-Latn-BA" dirty="0"/>
              <a:t>Rectorate in the center of the city</a:t>
            </a:r>
          </a:p>
          <a:p>
            <a:r>
              <a:rPr lang="bs-Latn-BA" dirty="0"/>
              <a:t>23 faculties</a:t>
            </a:r>
          </a:p>
          <a:p>
            <a:r>
              <a:rPr lang="bs-Latn-BA" dirty="0"/>
              <a:t>3 academies</a:t>
            </a:r>
          </a:p>
          <a:p>
            <a:r>
              <a:rPr lang="bs-Latn-BA" dirty="0"/>
              <a:t>7 research centers and institutes</a:t>
            </a:r>
          </a:p>
          <a:p>
            <a:endParaRPr lang="bs-Latn-BA" dirty="0"/>
          </a:p>
        </p:txBody>
      </p:sp>
      <p:sp>
        <p:nvSpPr>
          <p:cNvPr id="4" name="TextBox 3"/>
          <p:cNvSpPr txBox="1"/>
          <p:nvPr/>
        </p:nvSpPr>
        <p:spPr>
          <a:xfrm>
            <a:off x="8700654" y="6192809"/>
            <a:ext cx="3011337" cy="369332"/>
          </a:xfrm>
          <a:prstGeom prst="rect">
            <a:avLst/>
          </a:prstGeom>
          <a:noFill/>
        </p:spPr>
        <p:txBody>
          <a:bodyPr wrap="none" rtlCol="0">
            <a:spAutoFit/>
          </a:bodyPr>
          <a:lstStyle/>
          <a:p>
            <a:r>
              <a:rPr lang="bs-Latn-BA" dirty="0"/>
              <a:t>More at: </a:t>
            </a:r>
            <a:r>
              <a:rPr lang="bs-Latn-BA" dirty="0">
                <a:hlinkClick r:id="rId2"/>
              </a:rPr>
              <a:t>http://www.unsa.ba</a:t>
            </a:r>
            <a:r>
              <a:rPr lang="bs-Latn-BA" dirty="0"/>
              <a:t> </a:t>
            </a:r>
          </a:p>
        </p:txBody>
      </p:sp>
    </p:spTree>
    <p:extLst>
      <p:ext uri="{BB962C8B-B14F-4D97-AF65-F5344CB8AC3E}">
        <p14:creationId xmlns:p14="http://schemas.microsoft.com/office/powerpoint/2010/main" val="220646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C4E20F-6EB6-F240-4636-3366B24FEED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D46A3D-8948-25E8-8277-FC4B6FD49539}"/>
              </a:ext>
            </a:extLst>
          </p:cNvPr>
          <p:cNvSpPr>
            <a:spLocks noGrp="1"/>
          </p:cNvSpPr>
          <p:nvPr>
            <p:ph type="title"/>
          </p:nvPr>
        </p:nvSpPr>
        <p:spPr>
          <a:xfrm>
            <a:off x="838201" y="373946"/>
            <a:ext cx="5114150" cy="1325563"/>
          </a:xfrm>
        </p:spPr>
        <p:txBody>
          <a:bodyPr>
            <a:normAutofit/>
          </a:bodyPr>
          <a:lstStyle/>
          <a:p>
            <a:r>
              <a:rPr lang="bs-Latn-BA" b="1" dirty="0"/>
              <a:t>About UNSA: students and staff members</a:t>
            </a:r>
          </a:p>
        </p:txBody>
      </p:sp>
      <p:sp>
        <p:nvSpPr>
          <p:cNvPr id="3" name="Content Placeholder 2">
            <a:extLst>
              <a:ext uri="{FF2B5EF4-FFF2-40B4-BE49-F238E27FC236}">
                <a16:creationId xmlns:a16="http://schemas.microsoft.com/office/drawing/2014/main" id="{D6521137-2031-7D9F-EF64-BBFB905D5E92}"/>
              </a:ext>
            </a:extLst>
          </p:cNvPr>
          <p:cNvSpPr>
            <a:spLocks noGrp="1"/>
          </p:cNvSpPr>
          <p:nvPr>
            <p:ph idx="1"/>
          </p:nvPr>
        </p:nvSpPr>
        <p:spPr>
          <a:xfrm>
            <a:off x="838201" y="1825625"/>
            <a:ext cx="5114150" cy="4351338"/>
          </a:xfrm>
        </p:spPr>
        <p:txBody>
          <a:bodyPr>
            <a:normAutofit/>
          </a:bodyPr>
          <a:lstStyle/>
          <a:p>
            <a:r>
              <a:rPr lang="bs-Latn-BA" dirty="0"/>
              <a:t>22.000 students </a:t>
            </a:r>
          </a:p>
          <a:p>
            <a:pPr lvl="1"/>
            <a:r>
              <a:rPr lang="bs-Latn-BA" dirty="0"/>
              <a:t>approx. 800 international students</a:t>
            </a:r>
          </a:p>
          <a:p>
            <a:pPr lvl="1"/>
            <a:r>
              <a:rPr lang="bs-Latn-BA" dirty="0"/>
              <a:t>Sarajevo is a student city (15% are students) and out of that 98% are from the UNSA</a:t>
            </a:r>
          </a:p>
          <a:p>
            <a:r>
              <a:rPr lang="bs-Latn-BA" dirty="0"/>
              <a:t>2.640 University staff members:</a:t>
            </a:r>
          </a:p>
          <a:p>
            <a:pPr lvl="1"/>
            <a:r>
              <a:rPr lang="bs-Latn-BA" dirty="0"/>
              <a:t>1.650 teaching staff</a:t>
            </a:r>
          </a:p>
          <a:p>
            <a:pPr lvl="1"/>
            <a:r>
              <a:rPr lang="bs-Latn-BA" dirty="0"/>
              <a:t>990 non-teaching staff</a:t>
            </a:r>
          </a:p>
          <a:p>
            <a:endParaRPr lang="bs-Latn-BA" dirty="0"/>
          </a:p>
          <a:p>
            <a:pPr marL="0" indent="0">
              <a:buNone/>
            </a:pPr>
            <a:endParaRPr lang="bs-Latn-BA" dirty="0"/>
          </a:p>
          <a:p>
            <a:endParaRPr lang="bs-Latn-BA"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2635" y="2507215"/>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7537061" y="1878543"/>
            <a:ext cx="4592562" cy="459256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Graphic 4" descr="School boy with solid fill">
            <a:extLst>
              <a:ext uri="{FF2B5EF4-FFF2-40B4-BE49-F238E27FC236}">
                <a16:creationId xmlns:a16="http://schemas.microsoft.com/office/drawing/2014/main" id="{39D9F072-ECDE-2311-30AB-CF7E23987DB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06085" y="533712"/>
            <a:ext cx="2271020" cy="2271020"/>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7" name="Graphic 6" descr="Classroom with solid fill">
            <a:extLst>
              <a:ext uri="{FF2B5EF4-FFF2-40B4-BE49-F238E27FC236}">
                <a16:creationId xmlns:a16="http://schemas.microsoft.com/office/drawing/2014/main" id="{61B5B041-AD29-3F4F-5927-A23C56CF60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88480" y="2930036"/>
            <a:ext cx="2822083" cy="2822083"/>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extLst>
      <p:ext uri="{BB962C8B-B14F-4D97-AF65-F5344CB8AC3E}">
        <p14:creationId xmlns:p14="http://schemas.microsoft.com/office/powerpoint/2010/main" val="2760950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F9B25-7CEA-8951-18DE-AEFF4BEEC4B0}"/>
              </a:ext>
            </a:extLst>
          </p:cNvPr>
          <p:cNvSpPr>
            <a:spLocks noGrp="1"/>
          </p:cNvSpPr>
          <p:nvPr>
            <p:ph type="title"/>
          </p:nvPr>
        </p:nvSpPr>
        <p:spPr>
          <a:xfrm>
            <a:off x="1171074" y="1396686"/>
            <a:ext cx="3240506" cy="4064628"/>
          </a:xfrm>
        </p:spPr>
        <p:txBody>
          <a:bodyPr>
            <a:normAutofit/>
          </a:bodyPr>
          <a:lstStyle/>
          <a:p>
            <a:r>
              <a:rPr lang="bs-Latn-BA" b="1">
                <a:solidFill>
                  <a:srgbClr val="FFFFFF"/>
                </a:solidFill>
              </a:rPr>
              <a:t>Did you know? (interesting facts)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A600DE-CD45-6CA8-0296-0D428A3B441F}"/>
              </a:ext>
            </a:extLst>
          </p:cNvPr>
          <p:cNvSpPr>
            <a:spLocks noGrp="1"/>
          </p:cNvSpPr>
          <p:nvPr>
            <p:ph idx="1"/>
          </p:nvPr>
        </p:nvSpPr>
        <p:spPr>
          <a:xfrm>
            <a:off x="5370153" y="1526033"/>
            <a:ext cx="5536397" cy="3935281"/>
          </a:xfrm>
        </p:spPr>
        <p:txBody>
          <a:bodyPr>
            <a:normAutofit/>
          </a:bodyPr>
          <a:lstStyle/>
          <a:p>
            <a:r>
              <a:rPr lang="bs-Latn-BA" sz="1800"/>
              <a:t>1 Nobel winner for literature (Bridge over Drina 1961)</a:t>
            </a:r>
          </a:p>
          <a:p>
            <a:r>
              <a:rPr lang="bs-Latn-BA" sz="1800"/>
              <a:t>1 Academy Award (Oscar) winner (No Man‘s Land, best foreign moivie in 2002)</a:t>
            </a:r>
          </a:p>
          <a:p>
            <a:r>
              <a:rPr lang="bs-Latn-BA" sz="1800"/>
              <a:t>1 European Film Award for Best Film (Quo Vadis, Aida 2021)</a:t>
            </a:r>
          </a:p>
          <a:p>
            <a:r>
              <a:rPr lang="bs-Latn-BA" sz="1800"/>
              <a:t>Winter Olympic games (1984) support in organisation</a:t>
            </a:r>
          </a:p>
          <a:p>
            <a:r>
              <a:rPr lang="bs-Latn-BA" sz="1800"/>
              <a:t>Has developed post-war rebuilding management </a:t>
            </a:r>
          </a:p>
          <a:p>
            <a:r>
              <a:rPr lang="bs-Latn-BA" sz="1800"/>
              <a:t>All city – one campus</a:t>
            </a:r>
          </a:p>
          <a:p>
            <a:r>
              <a:rPr lang="bs-Latn-BA" sz="1800"/>
              <a:t>Inclusive university</a:t>
            </a:r>
          </a:p>
          <a:p>
            <a:r>
              <a:rPr lang="bs-Latn-BA" sz="1800"/>
              <a:t>Comprehensive university</a:t>
            </a:r>
          </a:p>
        </p:txBody>
      </p:sp>
    </p:spTree>
    <p:extLst>
      <p:ext uri="{BB962C8B-B14F-4D97-AF65-F5344CB8AC3E}">
        <p14:creationId xmlns:p14="http://schemas.microsoft.com/office/powerpoint/2010/main" val="37498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41C4-7D78-E083-B228-50457CBAF1E6}"/>
              </a:ext>
            </a:extLst>
          </p:cNvPr>
          <p:cNvSpPr>
            <a:spLocks noGrp="1"/>
          </p:cNvSpPr>
          <p:nvPr>
            <p:ph type="title"/>
          </p:nvPr>
        </p:nvSpPr>
        <p:spPr/>
        <p:txBody>
          <a:bodyPr/>
          <a:lstStyle/>
          <a:p>
            <a:r>
              <a:rPr lang="bs-Latn-BA" b="1"/>
              <a:t>Study Programmes</a:t>
            </a:r>
            <a:endParaRPr lang="bs-Latn-BA" b="1" dirty="0"/>
          </a:p>
        </p:txBody>
      </p:sp>
      <p:graphicFrame>
        <p:nvGraphicFramePr>
          <p:cNvPr id="8" name="Content Placeholder 2">
            <a:extLst>
              <a:ext uri="{FF2B5EF4-FFF2-40B4-BE49-F238E27FC236}">
                <a16:creationId xmlns:a16="http://schemas.microsoft.com/office/drawing/2014/main" id="{261758AF-279C-E7A7-A874-EF62F92EFAB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989454" y="6156326"/>
            <a:ext cx="3752374" cy="369332"/>
          </a:xfrm>
          <a:prstGeom prst="rect">
            <a:avLst/>
          </a:prstGeom>
          <a:noFill/>
        </p:spPr>
        <p:txBody>
          <a:bodyPr wrap="none" rtlCol="0">
            <a:spAutoFit/>
          </a:bodyPr>
          <a:lstStyle/>
          <a:p>
            <a:r>
              <a:rPr lang="bs-Latn-BA"/>
              <a:t>More at: </a:t>
            </a:r>
            <a:r>
              <a:rPr lang="bs-Latn-BA">
                <a:hlinkClick r:id="rId7"/>
              </a:rPr>
              <a:t>http://www.registar.unsa.ba</a:t>
            </a:r>
            <a:r>
              <a:rPr lang="bs-Latn-BA"/>
              <a:t> </a:t>
            </a:r>
            <a:endParaRPr lang="bs-Latn-BA" dirty="0"/>
          </a:p>
        </p:txBody>
      </p:sp>
    </p:spTree>
    <p:extLst>
      <p:ext uri="{BB962C8B-B14F-4D97-AF65-F5344CB8AC3E}">
        <p14:creationId xmlns:p14="http://schemas.microsoft.com/office/powerpoint/2010/main" val="229220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A9F959-EE22-576B-B820-A2A4DD7A0F86}"/>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CD479-D1BB-8607-33A1-231147DC9CAF}"/>
              </a:ext>
            </a:extLst>
          </p:cNvPr>
          <p:cNvSpPr>
            <a:spLocks noGrp="1"/>
          </p:cNvSpPr>
          <p:nvPr>
            <p:ph type="title"/>
          </p:nvPr>
        </p:nvSpPr>
        <p:spPr>
          <a:xfrm>
            <a:off x="838200" y="365125"/>
            <a:ext cx="10515600" cy="1325563"/>
          </a:xfrm>
        </p:spPr>
        <p:txBody>
          <a:bodyPr>
            <a:normAutofit/>
          </a:bodyPr>
          <a:lstStyle/>
          <a:p>
            <a:r>
              <a:rPr lang="bs-Latn-BA" b="1" dirty="0"/>
              <a:t>Study Programmes</a:t>
            </a:r>
          </a:p>
        </p:txBody>
      </p:sp>
      <p:graphicFrame>
        <p:nvGraphicFramePr>
          <p:cNvPr id="5" name="Content Placeholder 2">
            <a:extLst>
              <a:ext uri="{FF2B5EF4-FFF2-40B4-BE49-F238E27FC236}">
                <a16:creationId xmlns:a16="http://schemas.microsoft.com/office/drawing/2014/main" id="{79CA5E32-F669-3A40-DBDA-E2E1D4FB59F9}"/>
              </a:ext>
            </a:extLst>
          </p:cNvPr>
          <p:cNvGraphicFramePr>
            <a:graphicFrameLocks noGrp="1"/>
          </p:cNvGraphicFramePr>
          <p:nvPr>
            <p:ph idx="1"/>
            <p:extLst>
              <p:ext uri="{D42A27DB-BD31-4B8C-83A1-F6EECF244321}">
                <p14:modId xmlns:p14="http://schemas.microsoft.com/office/powerpoint/2010/main" val="16001315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295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B17C90F-1704-F5E5-4D77-6184F91DACE0}"/>
              </a:ext>
            </a:extLst>
          </p:cNvPr>
          <p:cNvPicPr>
            <a:picLocks noChangeAspect="1"/>
          </p:cNvPicPr>
          <p:nvPr/>
        </p:nvPicPr>
        <p:blipFill>
          <a:blip r:embed="rId2">
            <a:duotone>
              <a:schemeClr val="bg2">
                <a:shade val="45000"/>
                <a:satMod val="135000"/>
              </a:schemeClr>
              <a:prstClr val="white"/>
            </a:duotone>
          </a:blip>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1F9B25-7CEA-8951-18DE-AEFF4BEEC4B0}"/>
              </a:ext>
            </a:extLst>
          </p:cNvPr>
          <p:cNvSpPr>
            <a:spLocks noGrp="1"/>
          </p:cNvSpPr>
          <p:nvPr>
            <p:ph type="title"/>
          </p:nvPr>
        </p:nvSpPr>
        <p:spPr>
          <a:xfrm>
            <a:off x="838200" y="365125"/>
            <a:ext cx="10515600" cy="1325563"/>
          </a:xfrm>
        </p:spPr>
        <p:txBody>
          <a:bodyPr>
            <a:normAutofit/>
          </a:bodyPr>
          <a:lstStyle/>
          <a:p>
            <a:r>
              <a:rPr lang="bs-Latn-BA" b="1" dirty="0"/>
              <a:t>Research</a:t>
            </a:r>
          </a:p>
        </p:txBody>
      </p:sp>
      <p:graphicFrame>
        <p:nvGraphicFramePr>
          <p:cNvPr id="5" name="Content Placeholder 2">
            <a:extLst>
              <a:ext uri="{FF2B5EF4-FFF2-40B4-BE49-F238E27FC236}">
                <a16:creationId xmlns:a16="http://schemas.microsoft.com/office/drawing/2014/main" id="{5721BFD4-10FC-C805-25A8-23867781F832}"/>
              </a:ext>
            </a:extLst>
          </p:cNvPr>
          <p:cNvGraphicFramePr>
            <a:graphicFrameLocks noGrp="1"/>
          </p:cNvGraphicFramePr>
          <p:nvPr>
            <p:ph idx="1"/>
            <p:extLst>
              <p:ext uri="{D42A27DB-BD31-4B8C-83A1-F6EECF244321}">
                <p14:modId xmlns:p14="http://schemas.microsoft.com/office/powerpoint/2010/main" val="26632439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670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788</Words>
  <Application>Microsoft Office PowerPoint</Application>
  <PresentationFormat>Widescreen</PresentationFormat>
  <Paragraphs>122</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Book Antiqua</vt:lpstr>
      <vt:lpstr>Calibri</vt:lpstr>
      <vt:lpstr>Calibri Light</vt:lpstr>
      <vt:lpstr>Office Theme</vt:lpstr>
      <vt:lpstr>UNIVERSITY OF SARAJEVO</vt:lpstr>
      <vt:lpstr>Ovaj slajd sa uputama brisati</vt:lpstr>
      <vt:lpstr>Location in the world</vt:lpstr>
      <vt:lpstr>About UNSA</vt:lpstr>
      <vt:lpstr>About UNSA: students and staff members</vt:lpstr>
      <vt:lpstr>Did you know? (interesting facts)</vt:lpstr>
      <vt:lpstr>Study Programmes</vt:lpstr>
      <vt:lpstr>Study Programmes</vt:lpstr>
      <vt:lpstr>Research</vt:lpstr>
      <vt:lpstr>EUPeace (European alliance)</vt:lpstr>
      <vt:lpstr>Internationalisation at UNSA</vt:lpstr>
      <vt:lpstr>Internationalisation at UNSA</vt:lpstr>
      <vt:lpstr>Erasmus@UNSA</vt:lpstr>
      <vt:lpstr>Erasmus@UNSA (2024)</vt:lpstr>
      <vt:lpstr>International Relations Office activities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SARAJEVO</dc:title>
  <dc:creator>Adnan Rahimic</dc:creator>
  <cp:lastModifiedBy>Adnan Rahimic</cp:lastModifiedBy>
  <cp:revision>14</cp:revision>
  <dcterms:created xsi:type="dcterms:W3CDTF">2024-02-24T16:13:03Z</dcterms:created>
  <dcterms:modified xsi:type="dcterms:W3CDTF">2025-03-10T21:41:26Z</dcterms:modified>
</cp:coreProperties>
</file>